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3294C-3822-41DD-B40C-DDD3ADDAAEF7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9593C-FABF-4FB5-9676-F8DAAAFEFBC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8881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9593C-FABF-4FB5-9676-F8DAAAFEFBC2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4975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sdhjkgkdkutkjrhgdhsgdhjzgtfjhgfhg</a:t>
            </a: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9593C-FABF-4FB5-9676-F8DAAAFEFBC2}" type="slidenum">
              <a:rPr lang="sr-Latn-RS" smtClean="0"/>
              <a:t>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2555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205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719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45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792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14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37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889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374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326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6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78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16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786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3163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23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536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35B2E48-A0A7-4FB2-A386-A8C94B9E2BBB}" type="datetimeFigureOut">
              <a:rPr lang="sr-Latn-RS" smtClean="0"/>
              <a:t>17.2.2021.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16917-DD7E-41D0-9C76-0ED4CF38F73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45215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r-Cyrl-R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РАЗРЕД</a:t>
            </a:r>
            <a:endParaRPr lang="sr-Latn-R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&lt;strong&gt;Learning&lt;/strong&gt; PNG Transparent Images | PNG All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" y="1648691"/>
            <a:ext cx="9643921" cy="4763158"/>
          </a:xfrm>
        </p:spPr>
      </p:pic>
    </p:spTree>
    <p:extLst>
      <p:ext uri="{BB962C8B-B14F-4D97-AF65-F5344CB8AC3E}">
        <p14:creationId xmlns:p14="http://schemas.microsoft.com/office/powerpoint/2010/main" val="8943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&lt;strong&gt;Heart&lt;/strong&gt; Symbol Transparent | PNG A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89" y="682730"/>
            <a:ext cx="6274092" cy="5953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595" y="3041072"/>
            <a:ext cx="13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ЉУБАВ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5346" y="2048269"/>
            <a:ext cx="336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КАДА НЕКОГ ВОЛИШ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5042" y="2210075"/>
            <a:ext cx="603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ЉУБАВ ЈЕ</a:t>
            </a:r>
          </a:p>
          <a:p>
            <a:endParaRPr lang="sr-Cyrl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 НЕКОГ ИЛИ НЕШТО ВОЛИМО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&lt;strong&gt;Love&lt;/strong&gt;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99749" y="2610380"/>
            <a:ext cx="710911" cy="892357"/>
          </a:xfrm>
          <a:prstGeom prst="rect">
            <a:avLst/>
          </a:prstGeom>
        </p:spPr>
      </p:pic>
      <p:pic>
        <p:nvPicPr>
          <p:cNvPr id="12" name="Picture 11" descr="&lt;strong&gt;Love&lt;/strong&gt; Birds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55" y="2272145"/>
            <a:ext cx="1662545" cy="1537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81851" y="4179332"/>
            <a:ext cx="35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КАДА НЕШТО ВОЛИШ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hildren'S Bedroom Bunk Bed Window · Free image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19" y="4613781"/>
            <a:ext cx="2057550" cy="14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507" y="3259281"/>
            <a:ext cx="2680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КОГА ВОЛИМО?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&lt;strong&gt;Family&lt;/strong&gt; with two kids | Free SV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8" y="1044741"/>
            <a:ext cx="2900341" cy="2900341"/>
          </a:xfrm>
          <a:prstGeom prst="rect">
            <a:avLst/>
          </a:prstGeom>
        </p:spPr>
      </p:pic>
      <p:pic>
        <p:nvPicPr>
          <p:cNvPr id="4" name="Picture 3" descr="Friend PNG Photo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07" y="446809"/>
            <a:ext cx="2726815" cy="2273744"/>
          </a:xfrm>
          <a:prstGeom prst="rect">
            <a:avLst/>
          </a:prstGeom>
        </p:spPr>
      </p:pic>
      <p:pic>
        <p:nvPicPr>
          <p:cNvPr id="7" name="Picture 6" descr="&lt;strong&gt;Teacher&lt;/strong&gt; PNG Transparent Images | PNG 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07" y="3945082"/>
            <a:ext cx="2530376" cy="2596555"/>
          </a:xfrm>
          <a:prstGeom prst="rect">
            <a:avLst/>
          </a:prstGeom>
        </p:spPr>
      </p:pic>
      <p:pic>
        <p:nvPicPr>
          <p:cNvPr id="5" name="Picture 4" descr="First Day Activitie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41" y="788031"/>
            <a:ext cx="2070559" cy="1932522"/>
          </a:xfrm>
          <a:prstGeom prst="rect">
            <a:avLst/>
          </a:prstGeom>
        </p:spPr>
      </p:pic>
      <p:pic>
        <p:nvPicPr>
          <p:cNvPr id="8" name="Picture 7" descr="Free vector graphic: &lt;strong&gt;Teacher&lt;/strong&gt;, Classroom, Chalk Board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60" y="4061673"/>
            <a:ext cx="3542806" cy="2479964"/>
          </a:xfrm>
          <a:prstGeom prst="rect">
            <a:avLst/>
          </a:prstGeom>
        </p:spPr>
      </p:pic>
      <p:pic>
        <p:nvPicPr>
          <p:cNvPr id="11" name="Picture 10" descr="Read Book &lt;strong&gt;Boys&lt;/strong&gt; · Free image on Pixabay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5" y="4217537"/>
            <a:ext cx="2168236" cy="21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5568" y="30179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ВОЛИМО?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hristiane Engel - Scrapbook: Fair Play Kid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" y="545361"/>
            <a:ext cx="3810000" cy="2324100"/>
          </a:xfrm>
          <a:prstGeom prst="rect">
            <a:avLst/>
          </a:prstGeom>
        </p:spPr>
      </p:pic>
      <p:pic>
        <p:nvPicPr>
          <p:cNvPr id="4" name="Picture 3" descr="Birthday &lt;strong&gt;Present&lt;/strong&gt;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82" y="104776"/>
            <a:ext cx="2438400" cy="2438400"/>
          </a:xfrm>
          <a:prstGeom prst="rect">
            <a:avLst/>
          </a:prstGeom>
        </p:spPr>
      </p:pic>
      <p:pic>
        <p:nvPicPr>
          <p:cNvPr id="5" name="Picture 4" descr="Beach 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44" y="467114"/>
            <a:ext cx="3370118" cy="2083856"/>
          </a:xfrm>
          <a:prstGeom prst="rect">
            <a:avLst/>
          </a:prstGeom>
        </p:spPr>
      </p:pic>
      <p:pic>
        <p:nvPicPr>
          <p:cNvPr id="6" name="Picture 5" descr="301 Moved Permanently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6" y="4055919"/>
            <a:ext cx="1485900" cy="1905000"/>
          </a:xfrm>
          <a:prstGeom prst="rect">
            <a:avLst/>
          </a:prstGeom>
        </p:spPr>
      </p:pic>
      <p:pic>
        <p:nvPicPr>
          <p:cNvPr id="7" name="Picture 6" descr="&lt;strong&gt;Clipart&lt;/strong&gt; - &lt;strong&gt;school&lt;/strong&gt; day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68" y="3788351"/>
            <a:ext cx="2105934" cy="2978339"/>
          </a:xfrm>
          <a:prstGeom prst="rect">
            <a:avLst/>
          </a:prstGeom>
        </p:spPr>
      </p:pic>
      <p:pic>
        <p:nvPicPr>
          <p:cNvPr id="8" name="Picture 7" descr="Toy Shelf 2 Png &lt;strong&gt;Clipart&lt;/strong&gt; by clipartcotttage on DeviantAr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86" y="4055919"/>
            <a:ext cx="2566392" cy="2443205"/>
          </a:xfrm>
          <a:prstGeom prst="rect">
            <a:avLst/>
          </a:prstGeom>
        </p:spPr>
      </p:pic>
      <p:pic>
        <p:nvPicPr>
          <p:cNvPr id="9" name="Picture 8" descr="22 Improvements In The Malaysia Education System Parents ..."/>
          <p:cNvPicPr>
            <a:picLocks noChangeAspect="1"/>
          </p:cNvPicPr>
          <p:nvPr/>
        </p:nvPicPr>
        <p:blipFill>
          <a:blip r:embed="rId8">
            <a:clrChange>
              <a:clrFrom>
                <a:srgbClr val="FFF59C"/>
              </a:clrFrom>
              <a:clrTo>
                <a:srgbClr val="FFF5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0" y="4055919"/>
            <a:ext cx="2619376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455" y="983673"/>
            <a:ext cx="651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ЈОВАН ЈОВАНОВИЋ ЗМАЈ</a:t>
            </a:r>
            <a:endParaRPr lang="sr-Cyrl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 ШТА ВОЛИМ“</a:t>
            </a:r>
            <a:endParaRPr lang="sr-Latn-R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ree vector graphic: Sun, Mountain, Water, Green, Trees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1" y="2258291"/>
            <a:ext cx="2984923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Actividad del vocabulario de la familia | ProfeDeEL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05" y="2455817"/>
            <a:ext cx="4263043" cy="26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andscape Vector · Free image on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49" y="2455817"/>
            <a:ext cx="3189660" cy="26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17221" y="5657671"/>
            <a:ext cx="7115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ДОМОВИНА –  ЗЕМЉА У КОЈОЈ СМО РОЂЕНИ</a:t>
            </a: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РУЈНА - ЦРВЕНА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6" y="928254"/>
            <a:ext cx="741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„К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ВОЛИ, КО ВОЛИ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63" y="1666918"/>
            <a:ext cx="6336145" cy="475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9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782" y="845127"/>
            <a:ext cx="919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ПРОВЛАЧЕЊЕ</a:t>
            </a:r>
            <a:endParaRPr lang="sr-Latn-R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2290603"/>
            <a:ext cx="5380189" cy="288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3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rovlacenje s muzik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3460</TotalTime>
  <Words>56</Words>
  <Application>Microsoft Office PowerPoint</Application>
  <PresentationFormat>Widescreen</PresentationFormat>
  <Paragraphs>18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Ion</vt:lpstr>
      <vt:lpstr>1. 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ВОЛИМ, ВОЛИШ...</dc:title>
  <dc:creator>Dunja</dc:creator>
  <cp:lastModifiedBy>Dunja</cp:lastModifiedBy>
  <cp:revision>56</cp:revision>
  <dcterms:created xsi:type="dcterms:W3CDTF">2021-02-10T14:56:27Z</dcterms:created>
  <dcterms:modified xsi:type="dcterms:W3CDTF">2021-02-17T20:56:15Z</dcterms:modified>
</cp:coreProperties>
</file>