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sldIdLst>
    <p:sldId id="256" r:id="rId2"/>
    <p:sldId id="266" r:id="rId3"/>
    <p:sldId id="267" r:id="rId4"/>
    <p:sldId id="268" r:id="rId5"/>
    <p:sldId id="269" r:id="rId6"/>
    <p:sldId id="270" r:id="rId7"/>
    <p:sldId id="271" r:id="rId8"/>
    <p:sldId id="272" r:id="rId9"/>
    <p:sldId id="275" r:id="rId10"/>
    <p:sldId id="273" r:id="rId11"/>
    <p:sldId id="274" r:id="rId12"/>
    <p:sldId id="27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110" d="100"/>
          <a:sy n="110" d="100"/>
        </p:scale>
        <p:origin x="-558"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 slajd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sr-Latn-RS"/>
              <a:t>Kliknite i uredite naslov mastera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r-Latn-RS"/>
              <a:t>Kliknite da biste uredili stil podnaslova mastera</a:t>
            </a:r>
            <a:endParaRPr lang="en-US" dirty="0"/>
          </a:p>
        </p:txBody>
      </p:sp>
      <p:sp>
        <p:nvSpPr>
          <p:cNvPr id="4" name="Date Placeholder 3"/>
          <p:cNvSpPr>
            <a:spLocks noGrp="1"/>
          </p:cNvSpPr>
          <p:nvPr>
            <p:ph type="dt" sz="half" idx="10"/>
          </p:nvPr>
        </p:nvSpPr>
        <p:spPr/>
        <p:txBody>
          <a:bodyPr/>
          <a:lstStyle/>
          <a:p>
            <a:fld id="{8ED255D7-A762-47FE-A6A7-94665BFF15D0}" type="datetimeFigureOut">
              <a:rPr lang="en-US" smtClean="0"/>
              <a:pPr/>
              <a:t>2/25/2021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F2B563D-54B1-4A1C-A38B-7122A4E71264}" type="slidenum">
              <a:rPr lang="en-US" smtClean="0"/>
              <a:pPr/>
              <a:t>‹#›</a:t>
            </a:fld>
            <a:endParaRPr lang="en-US"/>
          </a:p>
        </p:txBody>
      </p:sp>
    </p:spTree>
    <p:extLst>
      <p:ext uri="{BB962C8B-B14F-4D97-AF65-F5344CB8AC3E}">
        <p14:creationId xmlns:p14="http://schemas.microsoft.com/office/powerpoint/2010/main" xmlns="" val="3819179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 nat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sr-Latn-RS"/>
              <a:t>Kliknite i uredite naslov mastera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r-Latn-RS"/>
              <a:t>Kliknite da biste uredili stilove teksta mastera</a:t>
            </a:r>
          </a:p>
        </p:txBody>
      </p:sp>
      <p:sp>
        <p:nvSpPr>
          <p:cNvPr id="4" name="Date Placeholder 3"/>
          <p:cNvSpPr>
            <a:spLocks noGrp="1"/>
          </p:cNvSpPr>
          <p:nvPr>
            <p:ph type="dt" sz="half" idx="10"/>
          </p:nvPr>
        </p:nvSpPr>
        <p:spPr/>
        <p:txBody>
          <a:bodyPr/>
          <a:lstStyle/>
          <a:p>
            <a:fld id="{8ED255D7-A762-47FE-A6A7-94665BFF15D0}" type="datetimeFigureOut">
              <a:rPr lang="en-US" smtClean="0"/>
              <a:pPr/>
              <a:t>2/25/2021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F2B563D-54B1-4A1C-A38B-7122A4E71264}" type="slidenum">
              <a:rPr lang="en-US" smtClean="0"/>
              <a:pPr/>
              <a:t>‹#›</a:t>
            </a:fld>
            <a:endParaRPr lang="en-US"/>
          </a:p>
        </p:txBody>
      </p:sp>
    </p:spTree>
    <p:extLst>
      <p:ext uri="{BB962C8B-B14F-4D97-AF65-F5344CB8AC3E}">
        <p14:creationId xmlns:p14="http://schemas.microsoft.com/office/powerpoint/2010/main" xmlns="" val="151192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sa natpiso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r-Latn-RS"/>
              <a:t>Kliknite i uredite naslov mastera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r-Latn-RS"/>
              <a:t>Kliknite da biste uredili stilove teksta mastera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r-Latn-RS"/>
              <a:t>Kliknite da biste uredili stilove teksta mastera</a:t>
            </a:r>
          </a:p>
        </p:txBody>
      </p:sp>
      <p:sp>
        <p:nvSpPr>
          <p:cNvPr id="4" name="Date Placeholder 3"/>
          <p:cNvSpPr>
            <a:spLocks noGrp="1"/>
          </p:cNvSpPr>
          <p:nvPr>
            <p:ph type="dt" sz="half" idx="10"/>
          </p:nvPr>
        </p:nvSpPr>
        <p:spPr/>
        <p:txBody>
          <a:bodyPr/>
          <a:lstStyle/>
          <a:p>
            <a:fld id="{8ED255D7-A762-47FE-A6A7-94665BFF15D0}" type="datetimeFigureOut">
              <a:rPr lang="en-US" smtClean="0"/>
              <a:pPr/>
              <a:t>2/25/2021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F2B563D-54B1-4A1C-A38B-7122A4E71264}"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0183108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sa ime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sr-Latn-RS"/>
              <a:t>Kliknite i uredite naslov mastera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r-Latn-RS"/>
              <a:t>Kliknite da biste uredili stilove teksta mastera</a:t>
            </a:r>
          </a:p>
        </p:txBody>
      </p:sp>
      <p:sp>
        <p:nvSpPr>
          <p:cNvPr id="5" name="Date Placeholder 4"/>
          <p:cNvSpPr>
            <a:spLocks noGrp="1"/>
          </p:cNvSpPr>
          <p:nvPr>
            <p:ph type="dt" sz="half" idx="10"/>
          </p:nvPr>
        </p:nvSpPr>
        <p:spPr/>
        <p:txBody>
          <a:bodyPr/>
          <a:lstStyle/>
          <a:p>
            <a:fld id="{8ED255D7-A762-47FE-A6A7-94665BFF15D0}" type="datetimeFigureOut">
              <a:rPr lang="en-US" smtClean="0"/>
              <a:pPr/>
              <a:t>2/25/2021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F2B563D-54B1-4A1C-A38B-7122A4E71264}" type="slidenum">
              <a:rPr lang="en-US" smtClean="0"/>
              <a:pPr/>
              <a:t>‹#›</a:t>
            </a:fld>
            <a:endParaRPr lang="en-US"/>
          </a:p>
        </p:txBody>
      </p:sp>
    </p:spTree>
    <p:extLst>
      <p:ext uri="{BB962C8B-B14F-4D97-AF65-F5344CB8AC3E}">
        <p14:creationId xmlns:p14="http://schemas.microsoft.com/office/powerpoint/2010/main" xmlns="" val="28675021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sa ponuđenim imenom">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r-Latn-RS"/>
              <a:t>Kliknite i uredite naslov mastera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r-Latn-RS"/>
              <a:t>Kliknite da biste uredili stilove teksta mastera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r-Latn-RS"/>
              <a:t>Kliknite da biste uredili stilove teksta mastera</a:t>
            </a:r>
          </a:p>
        </p:txBody>
      </p:sp>
      <p:sp>
        <p:nvSpPr>
          <p:cNvPr id="5" name="Date Placeholder 4"/>
          <p:cNvSpPr>
            <a:spLocks noGrp="1"/>
          </p:cNvSpPr>
          <p:nvPr>
            <p:ph type="dt" sz="half" idx="10"/>
          </p:nvPr>
        </p:nvSpPr>
        <p:spPr/>
        <p:txBody>
          <a:bodyPr/>
          <a:lstStyle/>
          <a:p>
            <a:fld id="{8ED255D7-A762-47FE-A6A7-94665BFF15D0}" type="datetimeFigureOut">
              <a:rPr lang="en-US" smtClean="0"/>
              <a:pPr/>
              <a:t>2/25/2021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F2B563D-54B1-4A1C-A38B-7122A4E71264}"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873458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ačno ili netačn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sr-Latn-RS"/>
              <a:t>Kliknite i uredite naslov mastera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r-Latn-RS"/>
              <a:t>Kliknite da biste uredili stilove teksta mastera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r-Latn-RS"/>
              <a:t>Kliknite da biste uredili stilove teksta mastera</a:t>
            </a:r>
          </a:p>
        </p:txBody>
      </p:sp>
      <p:sp>
        <p:nvSpPr>
          <p:cNvPr id="5" name="Date Placeholder 4"/>
          <p:cNvSpPr>
            <a:spLocks noGrp="1"/>
          </p:cNvSpPr>
          <p:nvPr>
            <p:ph type="dt" sz="half" idx="10"/>
          </p:nvPr>
        </p:nvSpPr>
        <p:spPr/>
        <p:txBody>
          <a:bodyPr/>
          <a:lstStyle/>
          <a:p>
            <a:fld id="{8ED255D7-A762-47FE-A6A7-94665BFF15D0}" type="datetimeFigureOut">
              <a:rPr lang="en-US" smtClean="0"/>
              <a:pPr/>
              <a:t>2/25/2021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F2B563D-54B1-4A1C-A38B-7122A4E71264}" type="slidenum">
              <a:rPr lang="en-US" smtClean="0"/>
              <a:pPr/>
              <a:t>‹#›</a:t>
            </a:fld>
            <a:endParaRPr lang="en-US"/>
          </a:p>
        </p:txBody>
      </p:sp>
    </p:spTree>
    <p:extLst>
      <p:ext uri="{BB962C8B-B14F-4D97-AF65-F5344CB8AC3E}">
        <p14:creationId xmlns:p14="http://schemas.microsoft.com/office/powerpoint/2010/main" xmlns="" val="3135911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 vertikaln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a:t>Kliknite i uredite naslov mastera</a:t>
            </a:r>
            <a:endParaRPr lang="en-US" dirty="0"/>
          </a:p>
        </p:txBody>
      </p:sp>
      <p:sp>
        <p:nvSpPr>
          <p:cNvPr id="3" name="Vertical Text Placeholder 2"/>
          <p:cNvSpPr>
            <a:spLocks noGrp="1"/>
          </p:cNvSpPr>
          <p:nvPr>
            <p:ph type="body" orient="vert" idx="1"/>
          </p:nvPr>
        </p:nvSpPr>
        <p:spPr/>
        <p:txBody>
          <a:bodyPr vert="eaVert" anchor="t"/>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endParaRPr lang="en-US" dirty="0"/>
          </a:p>
        </p:txBody>
      </p:sp>
      <p:sp>
        <p:nvSpPr>
          <p:cNvPr id="4" name="Date Placeholder 3"/>
          <p:cNvSpPr>
            <a:spLocks noGrp="1"/>
          </p:cNvSpPr>
          <p:nvPr>
            <p:ph type="dt" sz="half" idx="10"/>
          </p:nvPr>
        </p:nvSpPr>
        <p:spPr/>
        <p:txBody>
          <a:bodyPr/>
          <a:lstStyle/>
          <a:p>
            <a:fld id="{8ED255D7-A762-47FE-A6A7-94665BFF15D0}" type="datetimeFigureOut">
              <a:rPr lang="en-US" smtClean="0"/>
              <a:pPr/>
              <a:t>2/25/2021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F2B563D-54B1-4A1C-A38B-7122A4E71264}" type="slidenum">
              <a:rPr lang="en-US" smtClean="0"/>
              <a:pPr/>
              <a:t>‹#›</a:t>
            </a:fld>
            <a:endParaRPr lang="en-US"/>
          </a:p>
        </p:txBody>
      </p:sp>
    </p:spTree>
    <p:extLst>
      <p:ext uri="{BB962C8B-B14F-4D97-AF65-F5344CB8AC3E}">
        <p14:creationId xmlns:p14="http://schemas.microsoft.com/office/powerpoint/2010/main" xmlns="" val="13439965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n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sr-Latn-RS"/>
              <a:t>Kliknite i uredite naslov mastera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endParaRPr lang="en-US" dirty="0"/>
          </a:p>
        </p:txBody>
      </p:sp>
      <p:sp>
        <p:nvSpPr>
          <p:cNvPr id="4" name="Date Placeholder 3"/>
          <p:cNvSpPr>
            <a:spLocks noGrp="1"/>
          </p:cNvSpPr>
          <p:nvPr>
            <p:ph type="dt" sz="half" idx="10"/>
          </p:nvPr>
        </p:nvSpPr>
        <p:spPr/>
        <p:txBody>
          <a:bodyPr/>
          <a:lstStyle/>
          <a:p>
            <a:fld id="{8ED255D7-A762-47FE-A6A7-94665BFF15D0}" type="datetimeFigureOut">
              <a:rPr lang="en-US" smtClean="0"/>
              <a:pPr/>
              <a:t>2/25/2021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F2B563D-54B1-4A1C-A38B-7122A4E71264}" type="slidenum">
              <a:rPr lang="en-US" smtClean="0"/>
              <a:pPr/>
              <a:t>‹#›</a:t>
            </a:fld>
            <a:endParaRPr lang="en-US"/>
          </a:p>
        </p:txBody>
      </p:sp>
    </p:spTree>
    <p:extLst>
      <p:ext uri="{BB962C8B-B14F-4D97-AF65-F5344CB8AC3E}">
        <p14:creationId xmlns:p14="http://schemas.microsoft.com/office/powerpoint/2010/main" xmlns="" val="3366943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sr-Latn-RS"/>
              <a:t>Kliknite i uredite naslov mastera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endParaRPr lang="en-US" dirty="0"/>
          </a:p>
        </p:txBody>
      </p:sp>
      <p:sp>
        <p:nvSpPr>
          <p:cNvPr id="4" name="Date Placeholder 3"/>
          <p:cNvSpPr>
            <a:spLocks noGrp="1"/>
          </p:cNvSpPr>
          <p:nvPr>
            <p:ph type="dt" sz="half" idx="10"/>
          </p:nvPr>
        </p:nvSpPr>
        <p:spPr/>
        <p:txBody>
          <a:bodyPr/>
          <a:lstStyle/>
          <a:p>
            <a:fld id="{8ED255D7-A762-47FE-A6A7-94665BFF15D0}" type="datetimeFigureOut">
              <a:rPr lang="en-US" smtClean="0"/>
              <a:pPr/>
              <a:t>2/25/2021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F2B563D-54B1-4A1C-A38B-7122A4E71264}" type="slidenum">
              <a:rPr lang="en-US" smtClean="0"/>
              <a:pPr/>
              <a:t>‹#›</a:t>
            </a:fld>
            <a:endParaRPr lang="en-US"/>
          </a:p>
        </p:txBody>
      </p:sp>
    </p:spTree>
    <p:extLst>
      <p:ext uri="{BB962C8B-B14F-4D97-AF65-F5344CB8AC3E}">
        <p14:creationId xmlns:p14="http://schemas.microsoft.com/office/powerpoint/2010/main" xmlns="" val="3733162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eljka">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sr-Latn-RS"/>
              <a:t>Kliknite i uredite naslov mastera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r-Latn-RS"/>
              <a:t>Kliknite da biste uredili stilove teksta mastera</a:t>
            </a:r>
          </a:p>
        </p:txBody>
      </p:sp>
      <p:sp>
        <p:nvSpPr>
          <p:cNvPr id="4" name="Date Placeholder 3"/>
          <p:cNvSpPr>
            <a:spLocks noGrp="1"/>
          </p:cNvSpPr>
          <p:nvPr>
            <p:ph type="dt" sz="half" idx="10"/>
          </p:nvPr>
        </p:nvSpPr>
        <p:spPr/>
        <p:txBody>
          <a:bodyPr/>
          <a:lstStyle/>
          <a:p>
            <a:fld id="{8ED255D7-A762-47FE-A6A7-94665BFF15D0}" type="datetimeFigureOut">
              <a:rPr lang="en-US" smtClean="0"/>
              <a:pPr/>
              <a:t>2/25/2021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F2B563D-54B1-4A1C-A38B-7122A4E71264}" type="slidenum">
              <a:rPr lang="en-US" smtClean="0"/>
              <a:pPr/>
              <a:t>‹#›</a:t>
            </a:fld>
            <a:endParaRPr lang="en-US"/>
          </a:p>
        </p:txBody>
      </p:sp>
    </p:spTree>
    <p:extLst>
      <p:ext uri="{BB962C8B-B14F-4D97-AF65-F5344CB8AC3E}">
        <p14:creationId xmlns:p14="http://schemas.microsoft.com/office/powerpoint/2010/main" xmlns="" val="1111697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r-Latn-RS"/>
              <a:t>Kliknite i uredite naslov mastera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endParaRPr lang="en-US" dirty="0"/>
          </a:p>
        </p:txBody>
      </p:sp>
      <p:sp>
        <p:nvSpPr>
          <p:cNvPr id="5" name="Date Placeholder 4"/>
          <p:cNvSpPr>
            <a:spLocks noGrp="1"/>
          </p:cNvSpPr>
          <p:nvPr>
            <p:ph type="dt" sz="half" idx="10"/>
          </p:nvPr>
        </p:nvSpPr>
        <p:spPr/>
        <p:txBody>
          <a:bodyPr/>
          <a:lstStyle/>
          <a:p>
            <a:fld id="{8ED255D7-A762-47FE-A6A7-94665BFF15D0}" type="datetimeFigureOut">
              <a:rPr lang="en-US" smtClean="0"/>
              <a:pPr/>
              <a:t>2/25/2021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F2B563D-54B1-4A1C-A38B-7122A4E71264}" type="slidenum">
              <a:rPr lang="en-US" smtClean="0"/>
              <a:pPr/>
              <a:t>‹#›</a:t>
            </a:fld>
            <a:endParaRPr lang="en-US"/>
          </a:p>
        </p:txBody>
      </p:sp>
    </p:spTree>
    <p:extLst>
      <p:ext uri="{BB962C8B-B14F-4D97-AF65-F5344CB8AC3E}">
        <p14:creationId xmlns:p14="http://schemas.microsoft.com/office/powerpoint/2010/main" xmlns="" val="2949739766"/>
      </p:ext>
    </p:extLst>
  </p:cSld>
  <p:clrMapOvr>
    <a:masterClrMapping/>
  </p:clrMapOvr>
  <p:extLst>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eđenj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r-Latn-RS"/>
              <a:t>Kliknite i uredite naslov mastera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Latn-RS"/>
              <a:t>Kliknite da biste uredili stilove teksta mastera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Latn-RS"/>
              <a:t>Kliknite da biste uredili stilove teksta mastera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endParaRPr lang="en-US" dirty="0"/>
          </a:p>
        </p:txBody>
      </p:sp>
      <p:sp>
        <p:nvSpPr>
          <p:cNvPr id="7" name="Date Placeholder 6"/>
          <p:cNvSpPr>
            <a:spLocks noGrp="1"/>
          </p:cNvSpPr>
          <p:nvPr>
            <p:ph type="dt" sz="half" idx="10"/>
          </p:nvPr>
        </p:nvSpPr>
        <p:spPr/>
        <p:txBody>
          <a:bodyPr/>
          <a:lstStyle/>
          <a:p>
            <a:fld id="{8ED255D7-A762-47FE-A6A7-94665BFF15D0}" type="datetimeFigureOut">
              <a:rPr lang="en-US" smtClean="0"/>
              <a:pPr/>
              <a:t>2/25/2021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F2B563D-54B1-4A1C-A38B-7122A4E71264}" type="slidenum">
              <a:rPr lang="en-US" smtClean="0"/>
              <a:pPr/>
              <a:t>‹#›</a:t>
            </a:fld>
            <a:endParaRPr lang="en-US"/>
          </a:p>
        </p:txBody>
      </p:sp>
    </p:spTree>
    <p:extLst>
      <p:ext uri="{BB962C8B-B14F-4D97-AF65-F5344CB8AC3E}">
        <p14:creationId xmlns:p14="http://schemas.microsoft.com/office/powerpoint/2010/main" xmlns="" val="672818893"/>
      </p:ext>
    </p:extLst>
  </p:cSld>
  <p:clrMapOvr>
    <a:masterClrMapping/>
  </p:clrMapOvr>
  <p:extLst>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a:t>Kliknite i uredite naslov mastera</a:t>
            </a:r>
            <a:endParaRPr lang="en-US" dirty="0"/>
          </a:p>
        </p:txBody>
      </p:sp>
      <p:sp>
        <p:nvSpPr>
          <p:cNvPr id="3" name="Date Placeholder 2"/>
          <p:cNvSpPr>
            <a:spLocks noGrp="1"/>
          </p:cNvSpPr>
          <p:nvPr>
            <p:ph type="dt" sz="half" idx="10"/>
          </p:nvPr>
        </p:nvSpPr>
        <p:spPr/>
        <p:txBody>
          <a:bodyPr/>
          <a:lstStyle/>
          <a:p>
            <a:fld id="{8ED255D7-A762-47FE-A6A7-94665BFF15D0}" type="datetimeFigureOut">
              <a:rPr lang="en-US" smtClean="0"/>
              <a:pPr/>
              <a:t>2/25/2021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F2B563D-54B1-4A1C-A38B-7122A4E71264}" type="slidenum">
              <a:rPr lang="en-US" smtClean="0"/>
              <a:pPr/>
              <a:t>‹#›</a:t>
            </a:fld>
            <a:endParaRPr lang="en-US"/>
          </a:p>
        </p:txBody>
      </p:sp>
    </p:spTree>
    <p:extLst>
      <p:ext uri="{BB962C8B-B14F-4D97-AF65-F5344CB8AC3E}">
        <p14:creationId xmlns:p14="http://schemas.microsoft.com/office/powerpoint/2010/main" xmlns="" val="3935831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D255D7-A762-47FE-A6A7-94665BFF15D0}" type="datetimeFigureOut">
              <a:rPr lang="en-US" smtClean="0"/>
              <a:pPr/>
              <a:t>2/25/2021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F2B563D-54B1-4A1C-A38B-7122A4E71264}" type="slidenum">
              <a:rPr lang="en-US" smtClean="0"/>
              <a:pPr/>
              <a:t>‹#›</a:t>
            </a:fld>
            <a:endParaRPr lang="en-US"/>
          </a:p>
        </p:txBody>
      </p:sp>
    </p:spTree>
    <p:extLst>
      <p:ext uri="{BB962C8B-B14F-4D97-AF65-F5344CB8AC3E}">
        <p14:creationId xmlns:p14="http://schemas.microsoft.com/office/powerpoint/2010/main" xmlns="" val="1539146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a natpiso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sr-Latn-RS"/>
              <a:t>Kliknite i uredite naslov mastera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r-Latn-RS"/>
              <a:t>Kliknite da biste uredili stilove teksta mastera</a:t>
            </a:r>
          </a:p>
        </p:txBody>
      </p:sp>
      <p:sp>
        <p:nvSpPr>
          <p:cNvPr id="5" name="Date Placeholder 4"/>
          <p:cNvSpPr>
            <a:spLocks noGrp="1"/>
          </p:cNvSpPr>
          <p:nvPr>
            <p:ph type="dt" sz="half" idx="10"/>
          </p:nvPr>
        </p:nvSpPr>
        <p:spPr/>
        <p:txBody>
          <a:bodyPr/>
          <a:lstStyle/>
          <a:p>
            <a:fld id="{8ED255D7-A762-47FE-A6A7-94665BFF15D0}" type="datetimeFigureOut">
              <a:rPr lang="en-US" smtClean="0"/>
              <a:pPr/>
              <a:t>2/25/2021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F2B563D-54B1-4A1C-A38B-7122A4E71264}" type="slidenum">
              <a:rPr lang="en-US" smtClean="0"/>
              <a:pPr/>
              <a:t>‹#›</a:t>
            </a:fld>
            <a:endParaRPr lang="en-US"/>
          </a:p>
        </p:txBody>
      </p:sp>
    </p:spTree>
    <p:extLst>
      <p:ext uri="{BB962C8B-B14F-4D97-AF65-F5344CB8AC3E}">
        <p14:creationId xmlns:p14="http://schemas.microsoft.com/office/powerpoint/2010/main" xmlns="" val="3352506359"/>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a natpiso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sr-Latn-RS"/>
              <a:t>Kliknite i uredite naslov mastera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r-Latn-RS"/>
              <a:t>Kliknite na ikonu da dodate sliku</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r-Latn-RS"/>
              <a:t>Kliknite da biste uredili stilove teksta mastera</a:t>
            </a:r>
          </a:p>
        </p:txBody>
      </p:sp>
      <p:sp>
        <p:nvSpPr>
          <p:cNvPr id="5" name="Date Placeholder 4"/>
          <p:cNvSpPr>
            <a:spLocks noGrp="1"/>
          </p:cNvSpPr>
          <p:nvPr>
            <p:ph type="dt" sz="half" idx="10"/>
          </p:nvPr>
        </p:nvSpPr>
        <p:spPr/>
        <p:txBody>
          <a:bodyPr/>
          <a:lstStyle/>
          <a:p>
            <a:fld id="{8ED255D7-A762-47FE-A6A7-94665BFF15D0}" type="datetimeFigureOut">
              <a:rPr lang="en-US" smtClean="0"/>
              <a:pPr/>
              <a:t>2/25/2021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F2B563D-54B1-4A1C-A38B-7122A4E71264}" type="slidenum">
              <a:rPr lang="en-US" smtClean="0"/>
              <a:pPr/>
              <a:t>‹#›</a:t>
            </a:fld>
            <a:endParaRPr lang="en-US"/>
          </a:p>
        </p:txBody>
      </p:sp>
    </p:spTree>
    <p:extLst>
      <p:ext uri="{BB962C8B-B14F-4D97-AF65-F5344CB8AC3E}">
        <p14:creationId xmlns:p14="http://schemas.microsoft.com/office/powerpoint/2010/main" xmlns="" val="1715952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sr-Latn-RS"/>
              <a:t>Kliknite i uredite naslov mastera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ED255D7-A762-47FE-A6A7-94665BFF15D0}" type="datetimeFigureOut">
              <a:rPr lang="en-US" smtClean="0"/>
              <a:pPr/>
              <a:t>2/25/2021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F2B563D-54B1-4A1C-A38B-7122A4E71264}" type="slidenum">
              <a:rPr lang="en-US" smtClean="0"/>
              <a:pPr/>
              <a:t>‹#›</a:t>
            </a:fld>
            <a:endParaRPr lang="en-US"/>
          </a:p>
        </p:txBody>
      </p:sp>
    </p:spTree>
    <p:extLst>
      <p:ext uri="{BB962C8B-B14F-4D97-AF65-F5344CB8AC3E}">
        <p14:creationId xmlns:p14="http://schemas.microsoft.com/office/powerpoint/2010/main" xmlns="" val="2234043082"/>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 id="2147483787" r:id="rId13"/>
    <p:sldLayoutId id="2147483788" r:id="rId14"/>
    <p:sldLayoutId id="2147483789" r:id="rId15"/>
    <p:sldLayoutId id="214748379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xmlns="" id="{C8548CEB-9229-4CBF-BCCE-0692249B84A1}"/>
              </a:ext>
            </a:extLst>
          </p:cNvPr>
          <p:cNvSpPr/>
          <p:nvPr/>
        </p:nvSpPr>
        <p:spPr>
          <a:xfrm>
            <a:off x="7469944" y="1648439"/>
            <a:ext cx="3390314" cy="2813539"/>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3">
            <a:extLst>
              <a:ext uri="{FF2B5EF4-FFF2-40B4-BE49-F238E27FC236}">
                <a16:creationId xmlns:a16="http://schemas.microsoft.com/office/drawing/2014/main" xmlns="" id="{A397A41A-8FA6-4103-BE0B-95235AB3F3CF}"/>
              </a:ext>
            </a:extLst>
          </p:cNvPr>
          <p:cNvSpPr txBox="1"/>
          <p:nvPr/>
        </p:nvSpPr>
        <p:spPr>
          <a:xfrm>
            <a:off x="8229600" y="1869757"/>
            <a:ext cx="2278965" cy="2370905"/>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a:lnSpc>
                <a:spcPct val="107000"/>
              </a:lnSpc>
              <a:spcBef>
                <a:spcPts val="0"/>
              </a:spcBef>
              <a:spcAft>
                <a:spcPts val="800"/>
              </a:spcAft>
            </a:pPr>
            <a:r>
              <a:rPr lang="sr-Cyrl-CS" sz="2000" kern="12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Дијеле</a:t>
            </a:r>
            <a:r>
              <a:rPr lang="sr-Cyrl-CS" sz="20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се на:</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Times New Roman" panose="02020603050405020304" pitchFamily="18" charset="0"/>
              <a:buChar char="-"/>
              <a:tabLst>
                <a:tab pos="457200" algn="l"/>
              </a:tabLst>
            </a:pPr>
            <a:r>
              <a:rPr lang="sr-Cyrl-CS" sz="2000" kern="1200" dirty="0">
                <a:solidFill>
                  <a:srgbClr val="000000"/>
                </a:solidFill>
                <a:effectLst/>
                <a:latin typeface="Times New Roman" panose="02020603050405020304" pitchFamily="18" charset="0"/>
                <a:ea typeface="Times New Roman" panose="02020603050405020304" pitchFamily="18" charset="0"/>
              </a:rPr>
              <a:t>личне (ја, ти, он, ми, ви, они)</a:t>
            </a:r>
            <a:endParaRPr lang="en-US" sz="12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2000"/>
              </a:spcAft>
              <a:buFont typeface="Times New Roman" panose="02020603050405020304" pitchFamily="18" charset="0"/>
              <a:buChar char="-"/>
              <a:tabLst>
                <a:tab pos="457200" algn="l"/>
              </a:tabLst>
            </a:pPr>
            <a:r>
              <a:rPr lang="sr-Cyrl-CS" sz="2000" kern="1200" dirty="0">
                <a:solidFill>
                  <a:srgbClr val="000000"/>
                </a:solidFill>
                <a:effectLst/>
                <a:latin typeface="Times New Roman" panose="02020603050405020304" pitchFamily="18" charset="0"/>
                <a:ea typeface="Times New Roman" panose="02020603050405020304" pitchFamily="18" charset="0"/>
              </a:rPr>
              <a:t>лична </a:t>
            </a:r>
            <a:r>
              <a:rPr lang="sr-Cyrl-CS" sz="2000" kern="1200" dirty="0" err="1">
                <a:solidFill>
                  <a:srgbClr val="000000"/>
                </a:solidFill>
                <a:effectLst/>
                <a:latin typeface="Times New Roman" panose="02020603050405020304" pitchFamily="18" charset="0"/>
                <a:ea typeface="Times New Roman" panose="02020603050405020304" pitchFamily="18" charset="0"/>
              </a:rPr>
              <a:t>замјеница</a:t>
            </a:r>
            <a:r>
              <a:rPr lang="sr-Cyrl-CS" sz="2000" kern="1200" dirty="0">
                <a:solidFill>
                  <a:srgbClr val="000000"/>
                </a:solidFill>
                <a:effectLst/>
                <a:latin typeface="Times New Roman" panose="02020603050405020304" pitchFamily="18" charset="0"/>
                <a:ea typeface="Times New Roman" panose="02020603050405020304" pitchFamily="18" charset="0"/>
              </a:rPr>
              <a:t> за свако лице (себе, се)</a:t>
            </a:r>
            <a:endParaRPr lang="en-US" sz="1200" dirty="0">
              <a:effectLst/>
              <a:latin typeface="Times New Roman" panose="02020603050405020304" pitchFamily="18" charset="0"/>
              <a:ea typeface="Times New Roman" panose="02020603050405020304" pitchFamily="18" charset="0"/>
            </a:endParaRPr>
          </a:p>
        </p:txBody>
      </p:sp>
      <p:sp>
        <p:nvSpPr>
          <p:cNvPr id="2" name="Title 1"/>
          <p:cNvSpPr>
            <a:spLocks noGrp="1"/>
          </p:cNvSpPr>
          <p:nvPr>
            <p:ph type="title"/>
          </p:nvPr>
        </p:nvSpPr>
        <p:spPr>
          <a:xfrm>
            <a:off x="1766667" y="390695"/>
            <a:ext cx="9473418" cy="1325563"/>
          </a:xfrm>
        </p:spPr>
        <p:txBody>
          <a:bodyPr>
            <a:noAutofit/>
          </a:bodyPr>
          <a:lstStyle/>
          <a:p>
            <a:r>
              <a:rPr lang="sr-Cyrl-CS" sz="3200" dirty="0">
                <a:latin typeface="Times New Roman" panose="02020603050405020304" pitchFamily="18" charset="0"/>
                <a:cs typeface="Times New Roman" panose="02020603050405020304" pitchFamily="18" charset="0"/>
              </a:rPr>
              <a:t>ПОНОВИМО ЗАМЈЕНИЦЕ</a:t>
            </a:r>
            <a:r>
              <a:rPr lang="sr-Cyrl-CS" sz="3200" dirty="0">
                <a:solidFill>
                  <a:schemeClr val="bg1"/>
                </a:solidFill>
                <a:latin typeface="Times New Roman" panose="02020603050405020304" pitchFamily="18" charset="0"/>
                <a:cs typeface="Times New Roman" panose="02020603050405020304" pitchFamily="18" charset="0"/>
              </a:rPr>
              <a:t>!</a:t>
            </a:r>
            <a:r>
              <a:rPr lang="sr-Cyrl-CS" sz="3200" dirty="0">
                <a:latin typeface="Times New Roman" panose="02020603050405020304" pitchFamily="18" charset="0"/>
                <a:cs typeface="Times New Roman" panose="02020603050405020304" pitchFamily="18" charset="0"/>
              </a:rPr>
              <a:t/>
            </a:r>
            <a:br>
              <a:rPr lang="sr-Cyrl-CS" sz="3200" dirty="0">
                <a:latin typeface="Times New Roman" panose="02020603050405020304" pitchFamily="18" charset="0"/>
                <a:cs typeface="Times New Roman" panose="02020603050405020304" pitchFamily="18" charset="0"/>
              </a:rPr>
            </a:br>
            <a:r>
              <a:rPr lang="sr-Cyrl-CS" sz="3200" dirty="0">
                <a:latin typeface="Times New Roman" panose="02020603050405020304" pitchFamily="18" charset="0"/>
                <a:cs typeface="Times New Roman" panose="02020603050405020304" pitchFamily="18" charset="0"/>
              </a:rPr>
              <a:t>Замјенице су промјенљиве ријечи које упућују на лица, предмете и њихове особине.</a:t>
            </a:r>
            <a:br>
              <a:rPr lang="sr-Cyrl-CS" sz="3200" dirty="0">
                <a:latin typeface="Times New Roman" panose="02020603050405020304" pitchFamily="18" charset="0"/>
                <a:cs typeface="Times New Roman" panose="02020603050405020304" pitchFamily="18" charset="0"/>
              </a:rPr>
            </a:br>
            <a:r>
              <a:rPr lang="sr-Cyrl-CS" sz="3200" dirty="0">
                <a:latin typeface="Times New Roman" panose="02020603050405020304" pitchFamily="18" charset="0"/>
                <a:cs typeface="Times New Roman" panose="02020603050405020304" pitchFamily="18" charset="0"/>
              </a:rPr>
              <a:t/>
            </a:r>
            <a:br>
              <a:rPr lang="sr-Cyrl-CS" sz="3200" dirty="0">
                <a:latin typeface="Times New Roman" panose="02020603050405020304" pitchFamily="18" charset="0"/>
                <a:cs typeface="Times New Roman" panose="02020603050405020304" pitchFamily="18" charset="0"/>
              </a:rPr>
            </a:br>
            <a:r>
              <a:rPr lang="sr-Cyrl-CS" sz="3200" dirty="0">
                <a:latin typeface="Times New Roman" panose="02020603050405020304" pitchFamily="18" charset="0"/>
                <a:cs typeface="Times New Roman" panose="02020603050405020304" pitchFamily="18" charset="0"/>
              </a:rPr>
              <a:t>Дијеле се на:</a:t>
            </a:r>
            <a:br>
              <a:rPr lang="sr-Cyrl-CS" sz="3200" dirty="0">
                <a:latin typeface="Times New Roman" panose="02020603050405020304" pitchFamily="18" charset="0"/>
                <a:cs typeface="Times New Roman" panose="02020603050405020304" pitchFamily="18" charset="0"/>
              </a:rPr>
            </a:br>
            <a:r>
              <a:rPr lang="sr-Cyrl-CS" sz="3200" dirty="0">
                <a:solidFill>
                  <a:schemeClr val="accent2">
                    <a:lumMod val="75000"/>
                  </a:schemeClr>
                </a:solidFill>
                <a:latin typeface="Times New Roman" panose="02020603050405020304" pitchFamily="18" charset="0"/>
                <a:cs typeface="Times New Roman" panose="02020603050405020304" pitchFamily="18" charset="0"/>
              </a:rPr>
              <a:t>* именичке</a:t>
            </a:r>
            <a:br>
              <a:rPr lang="sr-Cyrl-CS" sz="3200" dirty="0">
                <a:solidFill>
                  <a:schemeClr val="accent2">
                    <a:lumMod val="75000"/>
                  </a:schemeClr>
                </a:solidFill>
                <a:latin typeface="Times New Roman" panose="02020603050405020304" pitchFamily="18" charset="0"/>
                <a:cs typeface="Times New Roman" panose="02020603050405020304" pitchFamily="18" charset="0"/>
              </a:rPr>
            </a:br>
            <a:r>
              <a:rPr lang="sr-Cyrl-CS" sz="3200" dirty="0">
                <a:solidFill>
                  <a:schemeClr val="accent2">
                    <a:lumMod val="75000"/>
                  </a:schemeClr>
                </a:solidFill>
                <a:latin typeface="Times New Roman" panose="02020603050405020304" pitchFamily="18" charset="0"/>
                <a:cs typeface="Times New Roman" panose="02020603050405020304" pitchFamily="18" charset="0"/>
              </a:rPr>
              <a:t>* </a:t>
            </a:r>
            <a:r>
              <a:rPr lang="sr-Cyrl-CS" sz="3200" dirty="0" err="1">
                <a:solidFill>
                  <a:schemeClr val="accent2">
                    <a:lumMod val="75000"/>
                  </a:schemeClr>
                </a:solidFill>
                <a:latin typeface="Times New Roman" panose="02020603050405020304" pitchFamily="18" charset="0"/>
                <a:cs typeface="Times New Roman" panose="02020603050405020304" pitchFamily="18" charset="0"/>
              </a:rPr>
              <a:t>придјевске</a:t>
            </a:r>
            <a:r>
              <a:rPr lang="sr-Latn-BA" sz="3200" dirty="0">
                <a:solidFill>
                  <a:schemeClr val="accent2">
                    <a:lumMod val="75000"/>
                  </a:schemeClr>
                </a:solidFill>
                <a:latin typeface="Times New Roman" panose="02020603050405020304" pitchFamily="18" charset="0"/>
                <a:cs typeface="Times New Roman" panose="02020603050405020304" pitchFamily="18" charset="0"/>
              </a:rPr>
              <a:t>            </a:t>
            </a:r>
            <a:r>
              <a:rPr lang="sr-Cyrl-CS" sz="3200" dirty="0">
                <a:latin typeface="Times New Roman" panose="02020603050405020304" pitchFamily="18" charset="0"/>
                <a:cs typeface="Times New Roman" panose="02020603050405020304" pitchFamily="18" charset="0"/>
              </a:rPr>
              <a:t/>
            </a:r>
            <a:br>
              <a:rPr lang="sr-Cyrl-CS" sz="3200" dirty="0">
                <a:latin typeface="Times New Roman" panose="02020603050405020304" pitchFamily="18" charset="0"/>
                <a:cs typeface="Times New Roman" panose="02020603050405020304" pitchFamily="18" charset="0"/>
              </a:rPr>
            </a:br>
            <a:r>
              <a:rPr lang="sr-Cyrl-CS" sz="3200" dirty="0">
                <a:latin typeface="Times New Roman" panose="02020603050405020304" pitchFamily="18" charset="0"/>
                <a:cs typeface="Times New Roman" panose="02020603050405020304" pitchFamily="18" charset="0"/>
              </a:rPr>
              <a:t/>
            </a:r>
            <a:br>
              <a:rPr lang="sr-Cyrl-CS" sz="3200" dirty="0">
                <a:latin typeface="Times New Roman" panose="02020603050405020304" pitchFamily="18" charset="0"/>
                <a:cs typeface="Times New Roman" panose="02020603050405020304" pitchFamily="18" charset="0"/>
              </a:rPr>
            </a:br>
            <a:r>
              <a:rPr lang="sr-Cyrl-CS" sz="3200" dirty="0">
                <a:latin typeface="Times New Roman" panose="02020603050405020304" pitchFamily="18" charset="0"/>
                <a:cs typeface="Times New Roman" panose="02020603050405020304" pitchFamily="18" charset="0"/>
              </a:rPr>
              <a:t>Именичке замјенице су самосталне ријечи </a:t>
            </a:r>
            <a:br>
              <a:rPr lang="sr-Cyrl-CS" sz="3200" dirty="0">
                <a:latin typeface="Times New Roman" panose="02020603050405020304" pitchFamily="18" charset="0"/>
                <a:cs typeface="Times New Roman" panose="02020603050405020304" pitchFamily="18" charset="0"/>
              </a:rPr>
            </a:br>
            <a:r>
              <a:rPr lang="sr-Cyrl-CS" sz="3200" dirty="0">
                <a:latin typeface="Times New Roman" panose="02020603050405020304" pitchFamily="18" charset="0"/>
                <a:cs typeface="Times New Roman" panose="02020603050405020304" pitchFamily="18" charset="0"/>
              </a:rPr>
              <a:t>као и именице по којима су и добиле име.</a:t>
            </a:r>
            <a:br>
              <a:rPr lang="sr-Cyrl-CS" sz="3200" dirty="0">
                <a:latin typeface="Times New Roman" panose="02020603050405020304" pitchFamily="18" charset="0"/>
                <a:cs typeface="Times New Roman" panose="02020603050405020304" pitchFamily="18" charset="0"/>
              </a:rPr>
            </a:br>
            <a:r>
              <a:rPr lang="sr-Cyrl-CS" sz="3200" dirty="0">
                <a:latin typeface="Times New Roman" panose="02020603050405020304" pitchFamily="18" charset="0"/>
                <a:cs typeface="Times New Roman" panose="02020603050405020304" pitchFamily="18" charset="0"/>
              </a:rPr>
              <a:t/>
            </a:r>
            <a:br>
              <a:rPr lang="sr-Cyrl-C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591154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844062"/>
            <a:ext cx="10515600" cy="4529796"/>
          </a:xfrm>
        </p:spPr>
        <p:txBody>
          <a:bodyPr>
            <a:noAutofit/>
          </a:bodyPr>
          <a:lstStyle/>
          <a:p>
            <a:r>
              <a:rPr lang="sr-Cyrl-CS" sz="3200" dirty="0">
                <a:latin typeface="Times New Roman" panose="02020603050405020304" pitchFamily="18" charset="0"/>
                <a:cs typeface="Times New Roman" panose="02020603050405020304" pitchFamily="18" charset="0"/>
              </a:rPr>
              <a:t>ОПШТЕ НЕЛИЧНЕ ЗАМЈЕНИЦЕ</a:t>
            </a:r>
            <a:br>
              <a:rPr lang="sr-Cyrl-CS" sz="3200" dirty="0">
                <a:latin typeface="Times New Roman" panose="02020603050405020304" pitchFamily="18" charset="0"/>
                <a:cs typeface="Times New Roman" panose="02020603050405020304" pitchFamily="18" charset="0"/>
              </a:rPr>
            </a:br>
            <a:r>
              <a:rPr lang="sr-Cyrl-CS" sz="3200" dirty="0">
                <a:solidFill>
                  <a:schemeClr val="accent1">
                    <a:lumMod val="75000"/>
                  </a:schemeClr>
                </a:solidFill>
                <a:latin typeface="Times New Roman" panose="02020603050405020304" pitchFamily="18" charset="0"/>
                <a:cs typeface="Times New Roman" panose="02020603050405020304" pitchFamily="18" charset="0"/>
              </a:rPr>
              <a:t>- означавају да радња обухвата сваку особу и сваки предмет.</a:t>
            </a:r>
            <a:r>
              <a:rPr lang="sr-Cyrl-CS" sz="3200" dirty="0">
                <a:latin typeface="Times New Roman" panose="02020603050405020304" pitchFamily="18" charset="0"/>
                <a:cs typeface="Times New Roman" panose="02020603050405020304" pitchFamily="18" charset="0"/>
              </a:rPr>
              <a:t/>
            </a:r>
            <a:br>
              <a:rPr lang="sr-Cyrl-CS" sz="3200" dirty="0">
                <a:latin typeface="Times New Roman" panose="02020603050405020304" pitchFamily="18" charset="0"/>
                <a:cs typeface="Times New Roman" panose="02020603050405020304" pitchFamily="18" charset="0"/>
              </a:rPr>
            </a:br>
            <a:r>
              <a:rPr lang="sr-Cyrl-CS" sz="3200" dirty="0">
                <a:latin typeface="Times New Roman" panose="02020603050405020304" pitchFamily="18" charset="0"/>
                <a:cs typeface="Times New Roman" panose="02020603050405020304" pitchFamily="18" charset="0"/>
              </a:rPr>
              <a:t/>
            </a:r>
            <a:br>
              <a:rPr lang="sr-Cyrl-CS" sz="3200" dirty="0">
                <a:latin typeface="Times New Roman" panose="02020603050405020304" pitchFamily="18" charset="0"/>
                <a:cs typeface="Times New Roman" panose="02020603050405020304" pitchFamily="18" charset="0"/>
              </a:rPr>
            </a:br>
            <a:r>
              <a:rPr lang="sr-Cyrl-CS" sz="3200" dirty="0">
                <a:latin typeface="Times New Roman" panose="02020603050405020304" pitchFamily="18" charset="0"/>
                <a:cs typeface="Times New Roman" panose="02020603050405020304" pitchFamily="18" charset="0"/>
              </a:rPr>
              <a:t>Примјер</a:t>
            </a:r>
            <a:br>
              <a:rPr lang="sr-Cyrl-CS" sz="3200" dirty="0">
                <a:latin typeface="Times New Roman" panose="02020603050405020304" pitchFamily="18" charset="0"/>
                <a:cs typeface="Times New Roman" panose="02020603050405020304" pitchFamily="18" charset="0"/>
              </a:rPr>
            </a:br>
            <a:r>
              <a:rPr lang="sr-Cyrl-CS" sz="3200" dirty="0">
                <a:solidFill>
                  <a:schemeClr val="accent1">
                    <a:lumMod val="75000"/>
                  </a:schemeClr>
                </a:solidFill>
                <a:latin typeface="Times New Roman" panose="02020603050405020304" pitchFamily="18" charset="0"/>
                <a:cs typeface="Times New Roman" panose="02020603050405020304" pitchFamily="18" charset="0"/>
              </a:rPr>
              <a:t>Свако</a:t>
            </a:r>
            <a:r>
              <a:rPr lang="sr-Cyrl-CS" sz="3200" dirty="0">
                <a:latin typeface="Times New Roman" panose="02020603050405020304" pitchFamily="18" charset="0"/>
                <a:cs typeface="Times New Roman" panose="02020603050405020304" pitchFamily="18" charset="0"/>
              </a:rPr>
              <a:t> може да дође.		</a:t>
            </a:r>
            <a:r>
              <a:rPr lang="sr-Cyrl-CS" sz="3200" dirty="0">
                <a:solidFill>
                  <a:schemeClr val="accent1">
                    <a:lumMod val="75000"/>
                  </a:schemeClr>
                </a:solidFill>
                <a:latin typeface="Times New Roman" panose="02020603050405020304" pitchFamily="18" charset="0"/>
                <a:cs typeface="Times New Roman" panose="02020603050405020304" pitchFamily="18" charset="0"/>
              </a:rPr>
              <a:t>Свашта</a:t>
            </a:r>
            <a:r>
              <a:rPr lang="sr-Cyrl-CS" sz="3200" dirty="0">
                <a:latin typeface="Times New Roman" panose="02020603050405020304" pitchFamily="18" charset="0"/>
                <a:cs typeface="Times New Roman" panose="02020603050405020304" pitchFamily="18" charset="0"/>
              </a:rPr>
              <a:t> сам купио.</a:t>
            </a:r>
            <a:br>
              <a:rPr lang="sr-Cyrl-CS" sz="3200" dirty="0">
                <a:latin typeface="Times New Roman" panose="02020603050405020304" pitchFamily="18" charset="0"/>
                <a:cs typeface="Times New Roman" panose="02020603050405020304" pitchFamily="18" charset="0"/>
              </a:rPr>
            </a:br>
            <a:r>
              <a:rPr lang="sr-Cyrl-CS" sz="3200" dirty="0">
                <a:latin typeface="Times New Roman" panose="02020603050405020304" pitchFamily="18" charset="0"/>
                <a:cs typeface="Times New Roman" panose="02020603050405020304" pitchFamily="18" charset="0"/>
              </a:rPr>
              <a:t/>
            </a:r>
            <a:br>
              <a:rPr lang="sr-Cyrl-CS" sz="3200" dirty="0">
                <a:latin typeface="Times New Roman" panose="02020603050405020304" pitchFamily="18" charset="0"/>
                <a:cs typeface="Times New Roman" panose="02020603050405020304" pitchFamily="18" charset="0"/>
              </a:rPr>
            </a:br>
            <a:r>
              <a:rPr lang="sr-Cyrl-CS" sz="3200" dirty="0">
                <a:solidFill>
                  <a:schemeClr val="tx1"/>
                </a:solidFill>
                <a:latin typeface="Times New Roman" panose="02020603050405020304" pitchFamily="18" charset="0"/>
                <a:cs typeface="Times New Roman" panose="02020603050405020304" pitchFamily="18" charset="0"/>
              </a:rPr>
              <a:t>-</a:t>
            </a:r>
            <a:r>
              <a:rPr lang="sr-Cyrl-CS" sz="3200" dirty="0">
                <a:solidFill>
                  <a:schemeClr val="accent1">
                    <a:lumMod val="75000"/>
                  </a:schemeClr>
                </a:solidFill>
                <a:latin typeface="Times New Roman" panose="02020603050405020304" pitchFamily="18" charset="0"/>
                <a:cs typeface="Times New Roman" panose="02020603050405020304" pitchFamily="18" charset="0"/>
              </a:rPr>
              <a:t> </a:t>
            </a:r>
            <a:r>
              <a:rPr lang="sr-Cyrl-CS" sz="3200" dirty="0">
                <a:solidFill>
                  <a:schemeClr val="tx1"/>
                </a:solidFill>
                <a:latin typeface="Times New Roman" panose="02020603050405020304" pitchFamily="18" charset="0"/>
                <a:cs typeface="Times New Roman" panose="02020603050405020304" pitchFamily="18" charset="0"/>
              </a:rPr>
              <a:t>Граде се додавањем </a:t>
            </a:r>
            <a:r>
              <a:rPr lang="sr-Cyrl-CS" sz="3200" dirty="0">
                <a:solidFill>
                  <a:schemeClr val="accent1">
                    <a:lumMod val="75000"/>
                  </a:schemeClr>
                </a:solidFill>
                <a:latin typeface="Times New Roman" panose="02020603050405020304" pitchFamily="18" charset="0"/>
                <a:cs typeface="Times New Roman" panose="02020603050405020304" pitchFamily="18" charset="0"/>
              </a:rPr>
              <a:t>префикса СВА испред упитно-односне замјенице.</a:t>
            </a:r>
            <a:br>
              <a:rPr lang="sr-Cyrl-CS" sz="3200" dirty="0">
                <a:solidFill>
                  <a:schemeClr val="accent1">
                    <a:lumMod val="75000"/>
                  </a:schemeClr>
                </a:solidFill>
                <a:latin typeface="Times New Roman" panose="02020603050405020304" pitchFamily="18" charset="0"/>
                <a:cs typeface="Times New Roman" panose="02020603050405020304" pitchFamily="18" charset="0"/>
              </a:rPr>
            </a:br>
            <a:endParaRPr lang="en-US" sz="3200"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357406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6488" y="896815"/>
            <a:ext cx="9971899" cy="5064369"/>
          </a:xfrm>
        </p:spPr>
        <p:txBody>
          <a:bodyPr>
            <a:normAutofit/>
          </a:bodyPr>
          <a:lstStyle/>
          <a:p>
            <a:r>
              <a:rPr lang="sr-Cyrl-CS" sz="3200" dirty="0">
                <a:latin typeface="Times New Roman" panose="02020603050405020304" pitchFamily="18" charset="0"/>
                <a:cs typeface="Times New Roman" panose="02020603050405020304" pitchFamily="18" charset="0"/>
              </a:rPr>
              <a:t>Домаћа задаћа</a:t>
            </a:r>
            <a:br>
              <a:rPr lang="sr-Cyrl-CS" sz="3200" dirty="0">
                <a:latin typeface="Times New Roman" panose="02020603050405020304" pitchFamily="18" charset="0"/>
                <a:cs typeface="Times New Roman" panose="02020603050405020304" pitchFamily="18" charset="0"/>
              </a:rPr>
            </a:br>
            <a:r>
              <a:rPr lang="sr-Cyrl-CS" sz="3200" dirty="0">
                <a:latin typeface="Times New Roman" panose="02020603050405020304" pitchFamily="18" charset="0"/>
                <a:cs typeface="Times New Roman" panose="02020603050405020304" pitchFamily="18" charset="0"/>
              </a:rPr>
              <a:t>Препиши правилно сљедеће реченице и пази на писање одричних замјеница са приједлозима.</a:t>
            </a:r>
            <a:br>
              <a:rPr lang="sr-Cyrl-CS" sz="3200" dirty="0">
                <a:latin typeface="Times New Roman" panose="02020603050405020304" pitchFamily="18" charset="0"/>
                <a:cs typeface="Times New Roman" panose="02020603050405020304" pitchFamily="18" charset="0"/>
              </a:rPr>
            </a:br>
            <a:r>
              <a:rPr lang="sr-Cyrl-CS" sz="3200" dirty="0">
                <a:latin typeface="Times New Roman" panose="02020603050405020304" pitchFamily="18" charset="0"/>
                <a:cs typeface="Times New Roman" panose="02020603050405020304" pitchFamily="18" charset="0"/>
              </a:rPr>
              <a:t/>
            </a:r>
            <a:br>
              <a:rPr lang="sr-Cyrl-CS" sz="3200" dirty="0">
                <a:latin typeface="Times New Roman" panose="02020603050405020304" pitchFamily="18" charset="0"/>
                <a:cs typeface="Times New Roman" panose="02020603050405020304" pitchFamily="18" charset="0"/>
              </a:rPr>
            </a:br>
            <a:r>
              <a:rPr lang="sr-Cyrl-CS" sz="3200" dirty="0">
                <a:solidFill>
                  <a:schemeClr val="accent1">
                    <a:lumMod val="75000"/>
                  </a:schemeClr>
                </a:solidFill>
                <a:latin typeface="Times New Roman" panose="02020603050405020304" pitchFamily="18" charset="0"/>
                <a:cs typeface="Times New Roman" panose="02020603050405020304" pitchFamily="18" charset="0"/>
              </a:rPr>
              <a:t>1. Не вјерујем у никога.</a:t>
            </a:r>
            <a:br>
              <a:rPr lang="sr-Cyrl-CS" sz="3200" dirty="0">
                <a:solidFill>
                  <a:schemeClr val="accent1">
                    <a:lumMod val="75000"/>
                  </a:schemeClr>
                </a:solidFill>
                <a:latin typeface="Times New Roman" panose="02020603050405020304" pitchFamily="18" charset="0"/>
                <a:cs typeface="Times New Roman" panose="02020603050405020304" pitchFamily="18" charset="0"/>
              </a:rPr>
            </a:br>
            <a:r>
              <a:rPr lang="sr-Cyrl-CS" sz="3200" dirty="0">
                <a:solidFill>
                  <a:schemeClr val="accent1">
                    <a:lumMod val="75000"/>
                  </a:schemeClr>
                </a:solidFill>
                <a:latin typeface="Times New Roman" panose="02020603050405020304" pitchFamily="18" charset="0"/>
                <a:cs typeface="Times New Roman" panose="02020603050405020304" pitchFamily="18" charset="0"/>
              </a:rPr>
              <a:t>2. Не слаже се са ничим.</a:t>
            </a:r>
            <a:br>
              <a:rPr lang="sr-Cyrl-CS" sz="3200" dirty="0">
                <a:solidFill>
                  <a:schemeClr val="accent1">
                    <a:lumMod val="75000"/>
                  </a:schemeClr>
                </a:solidFill>
                <a:latin typeface="Times New Roman" panose="02020603050405020304" pitchFamily="18" charset="0"/>
                <a:cs typeface="Times New Roman" panose="02020603050405020304" pitchFamily="18" charset="0"/>
              </a:rPr>
            </a:br>
            <a:r>
              <a:rPr lang="sr-Cyrl-CS" sz="3200" dirty="0">
                <a:solidFill>
                  <a:schemeClr val="accent1">
                    <a:lumMod val="75000"/>
                  </a:schemeClr>
                </a:solidFill>
                <a:latin typeface="Times New Roman" panose="02020603050405020304" pitchFamily="18" charset="0"/>
                <a:cs typeface="Times New Roman" panose="02020603050405020304" pitchFamily="18" charset="0"/>
              </a:rPr>
              <a:t>3. Не знам ништа о  никаквом излету.</a:t>
            </a:r>
            <a:br>
              <a:rPr lang="sr-Cyrl-CS" sz="3200" dirty="0">
                <a:solidFill>
                  <a:schemeClr val="accent1">
                    <a:lumMod val="75000"/>
                  </a:schemeClr>
                </a:solidFill>
                <a:latin typeface="Times New Roman" panose="02020603050405020304" pitchFamily="18" charset="0"/>
                <a:cs typeface="Times New Roman" panose="02020603050405020304" pitchFamily="18" charset="0"/>
              </a:rPr>
            </a:br>
            <a:r>
              <a:rPr lang="sr-Cyrl-CS" sz="3200" dirty="0">
                <a:solidFill>
                  <a:schemeClr val="accent1">
                    <a:lumMod val="75000"/>
                  </a:schemeClr>
                </a:solidFill>
                <a:latin typeface="Times New Roman" panose="02020603050405020304" pitchFamily="18" charset="0"/>
                <a:cs typeface="Times New Roman" panose="02020603050405020304" pitchFamily="18" charset="0"/>
              </a:rPr>
              <a:t>4. Не узимај од ничијег добра.</a:t>
            </a:r>
            <a:r>
              <a:rPr lang="sr-Cyrl-CS" sz="3200" dirty="0">
                <a:latin typeface="Times New Roman" panose="02020603050405020304" pitchFamily="18" charset="0"/>
                <a:cs typeface="Times New Roman" panose="02020603050405020304" pitchFamily="18" charset="0"/>
              </a:rPr>
              <a:t/>
            </a:r>
            <a:br>
              <a:rPr lang="sr-Cyrl-C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411708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3C1FDA35-64D6-4746-8B1A-9D9E5F7A2861}"/>
              </a:ext>
            </a:extLst>
          </p:cNvPr>
          <p:cNvSpPr>
            <a:spLocks noGrp="1"/>
          </p:cNvSpPr>
          <p:nvPr>
            <p:ph type="title"/>
          </p:nvPr>
        </p:nvSpPr>
        <p:spPr>
          <a:xfrm>
            <a:off x="2857669" y="624110"/>
            <a:ext cx="6666160" cy="1303164"/>
          </a:xfrm>
        </p:spPr>
        <p:txBody>
          <a:bodyPr>
            <a:normAutofit fontScale="90000"/>
          </a:bodyPr>
          <a:lstStyle/>
          <a:p>
            <a:r>
              <a:rPr lang="sr-Cyrl-RS" dirty="0"/>
              <a:t>			       </a:t>
            </a:r>
            <a:r>
              <a:rPr lang="sr-Cyrl-RS" sz="8000" dirty="0"/>
              <a:t>КРАЈ</a:t>
            </a:r>
            <a:endParaRPr lang="en-US" sz="8000" dirty="0"/>
          </a:p>
        </p:txBody>
      </p:sp>
      <p:sp>
        <p:nvSpPr>
          <p:cNvPr id="3" name="Oval 2">
            <a:extLst>
              <a:ext uri="{FF2B5EF4-FFF2-40B4-BE49-F238E27FC236}">
                <a16:creationId xmlns:a16="http://schemas.microsoft.com/office/drawing/2014/main" xmlns="" id="{60BC68C5-9843-4C79-8D54-B6A296C1A773}"/>
              </a:ext>
            </a:extLst>
          </p:cNvPr>
          <p:cNvSpPr/>
          <p:nvPr/>
        </p:nvSpPr>
        <p:spPr>
          <a:xfrm rot="10800000" flipV="1">
            <a:off x="1772529" y="2053882"/>
            <a:ext cx="8646942" cy="37746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sz="4800" dirty="0">
                <a:solidFill>
                  <a:schemeClr val="bg1"/>
                </a:solidFill>
                <a:latin typeface="Times New Roman" panose="02020603050405020304" pitchFamily="18" charset="0"/>
                <a:cs typeface="Times New Roman" panose="02020603050405020304" pitchFamily="18" charset="0"/>
              </a:rPr>
              <a:t>ХВАЛА НА ПАЖЊИ!</a:t>
            </a:r>
            <a:endParaRPr lang="en-US" sz="4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609894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61630" y="154744"/>
            <a:ext cx="9144000" cy="1505243"/>
          </a:xfrm>
        </p:spPr>
        <p:txBody>
          <a:bodyPr>
            <a:normAutofit/>
          </a:bodyPr>
          <a:lstStyle/>
          <a:p>
            <a:pPr algn="l"/>
            <a:r>
              <a:rPr lang="sr-Cyrl-CS" sz="4000" dirty="0">
                <a:latin typeface="Times New Roman" panose="02020603050405020304" pitchFamily="18" charset="0"/>
                <a:cs typeface="Times New Roman" panose="02020603050405020304" pitchFamily="18" charset="0"/>
              </a:rPr>
              <a:t>НЕЛИЧНЕ ИМЕНИЧКЕ ЗАМЈЕНИЦЕ</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980276" y="1923401"/>
            <a:ext cx="9144000" cy="3011198"/>
          </a:xfrm>
        </p:spPr>
        <p:txBody>
          <a:bodyPr>
            <a:noAutofit/>
          </a:bodyPr>
          <a:lstStyle/>
          <a:p>
            <a:pPr algn="l"/>
            <a:r>
              <a:rPr lang="sr-Cyrl-CS" sz="2800" dirty="0">
                <a:latin typeface="Times New Roman" panose="02020603050405020304" pitchFamily="18" charset="0"/>
                <a:cs typeface="Times New Roman" panose="02020603050405020304" pitchFamily="18" charset="0"/>
              </a:rPr>
              <a:t>Ја много волим животиње. Оне ме увијек развеселе. Растужим се кад видим животиње о којима нико не брине. Ништа  није вриједно као хуманост. Свако би требао имати добро срце јер је лијепо кад неко учини добро дјело.</a:t>
            </a:r>
          </a:p>
          <a:p>
            <a:pPr algn="l"/>
            <a:endParaRPr lang="sr-Cyrl-CS" sz="2800" dirty="0">
              <a:latin typeface="Times New Roman" panose="02020603050405020304" pitchFamily="18" charset="0"/>
              <a:cs typeface="Times New Roman" panose="02020603050405020304" pitchFamily="18" charset="0"/>
            </a:endParaRPr>
          </a:p>
          <a:p>
            <a:pPr algn="l"/>
            <a:r>
              <a:rPr lang="sr-Cyrl-CS" sz="2800" dirty="0">
                <a:latin typeface="Times New Roman" panose="02020603050405020304" pitchFamily="18" charset="0"/>
                <a:cs typeface="Times New Roman" panose="02020603050405020304" pitchFamily="18" charset="0"/>
              </a:rPr>
              <a:t>Личне замјенице: </a:t>
            </a:r>
            <a:r>
              <a:rPr lang="sr-Cyrl-CS" sz="2800" dirty="0">
                <a:solidFill>
                  <a:schemeClr val="accent1">
                    <a:lumMod val="75000"/>
                  </a:schemeClr>
                </a:solidFill>
                <a:latin typeface="Times New Roman" panose="02020603050405020304" pitchFamily="18" charset="0"/>
                <a:cs typeface="Times New Roman" panose="02020603050405020304" pitchFamily="18" charset="0"/>
              </a:rPr>
              <a:t>ја, оне, ме.</a:t>
            </a:r>
          </a:p>
          <a:p>
            <a:pPr algn="l"/>
            <a:r>
              <a:rPr lang="sr-Cyrl-CS" sz="2800" dirty="0">
                <a:solidFill>
                  <a:schemeClr val="accent1">
                    <a:lumMod val="75000"/>
                  </a:schemeClr>
                </a:solidFill>
                <a:latin typeface="Times New Roman" panose="02020603050405020304" pitchFamily="18" charset="0"/>
                <a:cs typeface="Times New Roman" panose="02020603050405020304" pitchFamily="18" charset="0"/>
              </a:rPr>
              <a:t>Облици нико, ништа, свако, неко су неличне именичке замјенице</a:t>
            </a:r>
            <a:r>
              <a:rPr lang="sr-Cyrl-C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582258009"/>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0325" y="699868"/>
            <a:ext cx="10355847" cy="5616525"/>
          </a:xfrm>
        </p:spPr>
        <p:txBody>
          <a:bodyPr>
            <a:noAutofit/>
          </a:bodyPr>
          <a:lstStyle/>
          <a:p>
            <a:r>
              <a:rPr lang="sr-Cyrl-CS" sz="3200" dirty="0">
                <a:latin typeface="Times New Roman" panose="02020603050405020304" pitchFamily="18" charset="0"/>
                <a:cs typeface="Times New Roman" panose="02020603050405020304" pitchFamily="18" charset="0"/>
              </a:rPr>
              <a:t>Неличне  именичке замјенице су именске, али нису личне и зато су добиле назив неличне именичке замјенице.</a:t>
            </a:r>
            <a:br>
              <a:rPr lang="sr-Cyrl-CS" sz="3200" dirty="0">
                <a:latin typeface="Times New Roman" panose="02020603050405020304" pitchFamily="18" charset="0"/>
                <a:cs typeface="Times New Roman" panose="02020603050405020304" pitchFamily="18" charset="0"/>
              </a:rPr>
            </a:br>
            <a:r>
              <a:rPr lang="sr-Cyrl-CS" sz="3200" dirty="0">
                <a:latin typeface="Times New Roman" panose="02020603050405020304" pitchFamily="18" charset="0"/>
                <a:cs typeface="Times New Roman" panose="02020603050405020304" pitchFamily="18" charset="0"/>
              </a:rPr>
              <a:t/>
            </a:r>
            <a:br>
              <a:rPr lang="sr-Cyrl-CS" sz="3200" dirty="0">
                <a:latin typeface="Times New Roman" panose="02020603050405020304" pitchFamily="18" charset="0"/>
                <a:cs typeface="Times New Roman" panose="02020603050405020304" pitchFamily="18" charset="0"/>
              </a:rPr>
            </a:br>
            <a:r>
              <a:rPr lang="sr-Cyrl-CS" sz="3200" dirty="0">
                <a:latin typeface="Times New Roman" panose="02020603050405020304" pitchFamily="18" charset="0"/>
                <a:cs typeface="Times New Roman" panose="02020603050405020304" pitchFamily="18" charset="0"/>
              </a:rPr>
              <a:t>Оне упућују на неко лице или предмет нама непознат.</a:t>
            </a:r>
            <a:br>
              <a:rPr lang="sr-Cyrl-CS" sz="3200" dirty="0">
                <a:latin typeface="Times New Roman" panose="02020603050405020304" pitchFamily="18" charset="0"/>
                <a:cs typeface="Times New Roman" panose="02020603050405020304" pitchFamily="18" charset="0"/>
              </a:rPr>
            </a:br>
            <a:r>
              <a:rPr lang="sr-Cyrl-CS" sz="3200" dirty="0">
                <a:latin typeface="Times New Roman" panose="02020603050405020304" pitchFamily="18" charset="0"/>
                <a:cs typeface="Times New Roman" panose="02020603050405020304" pitchFamily="18" charset="0"/>
              </a:rPr>
              <a:t/>
            </a:r>
            <a:br>
              <a:rPr lang="sr-Cyrl-CS" sz="3200" dirty="0">
                <a:latin typeface="Times New Roman" panose="02020603050405020304" pitchFamily="18" charset="0"/>
                <a:cs typeface="Times New Roman" panose="02020603050405020304" pitchFamily="18" charset="0"/>
              </a:rPr>
            </a:br>
            <a:r>
              <a:rPr lang="sr-Cyrl-CS" sz="3200" dirty="0">
                <a:latin typeface="Times New Roman" panose="02020603050405020304" pitchFamily="18" charset="0"/>
                <a:cs typeface="Times New Roman" panose="02020603050405020304" pitchFamily="18" charset="0"/>
              </a:rPr>
              <a:t>Неличне именичке замјенице су:</a:t>
            </a:r>
            <a:r>
              <a:rPr lang="sr-Latn-BA" sz="3200" dirty="0">
                <a:latin typeface="Times New Roman" panose="02020603050405020304" pitchFamily="18" charset="0"/>
                <a:cs typeface="Times New Roman" panose="02020603050405020304" pitchFamily="18" charset="0"/>
              </a:rPr>
              <a:t/>
            </a:r>
            <a:br>
              <a:rPr lang="sr-Latn-BA" sz="3200" dirty="0">
                <a:latin typeface="Times New Roman" panose="02020603050405020304" pitchFamily="18" charset="0"/>
                <a:cs typeface="Times New Roman" panose="02020603050405020304" pitchFamily="18" charset="0"/>
              </a:rPr>
            </a:br>
            <a:r>
              <a:rPr lang="sr-Cyrl-CS" sz="3200" dirty="0">
                <a:latin typeface="Times New Roman" panose="02020603050405020304" pitchFamily="18" charset="0"/>
                <a:cs typeface="Times New Roman" panose="02020603050405020304" pitchFamily="18" charset="0"/>
              </a:rPr>
              <a:t/>
            </a:r>
            <a:br>
              <a:rPr lang="sr-Cyrl-CS" sz="3200" dirty="0">
                <a:latin typeface="Times New Roman" panose="02020603050405020304" pitchFamily="18" charset="0"/>
                <a:cs typeface="Times New Roman" panose="02020603050405020304" pitchFamily="18" charset="0"/>
              </a:rPr>
            </a:br>
            <a:r>
              <a:rPr lang="sr-Cyrl-CS" sz="3200" dirty="0">
                <a:latin typeface="Times New Roman" panose="02020603050405020304" pitchFamily="18" charset="0"/>
                <a:cs typeface="Times New Roman" panose="02020603050405020304" pitchFamily="18" charset="0"/>
              </a:rPr>
              <a:t>1. упитно-односне</a:t>
            </a:r>
            <a:r>
              <a:rPr lang="sr-Latn-BA" sz="3200" dirty="0">
                <a:latin typeface="Times New Roman" panose="02020603050405020304" pitchFamily="18" charset="0"/>
                <a:cs typeface="Times New Roman" panose="02020603050405020304" pitchFamily="18" charset="0"/>
              </a:rPr>
              <a:t>	</a:t>
            </a:r>
            <a:r>
              <a:rPr lang="sr-Cyrl-CS" sz="3200" dirty="0">
                <a:latin typeface="Times New Roman" panose="02020603050405020304" pitchFamily="18" charset="0"/>
                <a:cs typeface="Times New Roman" panose="02020603050405020304" pitchFamily="18" charset="0"/>
              </a:rPr>
              <a:t>	Ко? Шта?/Што?</a:t>
            </a:r>
            <a:br>
              <a:rPr lang="sr-Cyrl-CS" sz="3200" dirty="0">
                <a:latin typeface="Times New Roman" panose="02020603050405020304" pitchFamily="18" charset="0"/>
                <a:cs typeface="Times New Roman" panose="02020603050405020304" pitchFamily="18" charset="0"/>
              </a:rPr>
            </a:br>
            <a:r>
              <a:rPr lang="sr-Cyrl-CS" sz="3200" dirty="0">
                <a:latin typeface="Times New Roman" panose="02020603050405020304" pitchFamily="18" charset="0"/>
                <a:cs typeface="Times New Roman" panose="02020603050405020304" pitchFamily="18" charset="0"/>
              </a:rPr>
              <a:t>2. неодређене			Неко  Нешто</a:t>
            </a:r>
            <a:br>
              <a:rPr lang="sr-Cyrl-CS" sz="3200" dirty="0">
                <a:latin typeface="Times New Roman" panose="02020603050405020304" pitchFamily="18" charset="0"/>
                <a:cs typeface="Times New Roman" panose="02020603050405020304" pitchFamily="18" charset="0"/>
              </a:rPr>
            </a:br>
            <a:r>
              <a:rPr lang="sr-Cyrl-CS" sz="3200" dirty="0">
                <a:latin typeface="Times New Roman" panose="02020603050405020304" pitchFamily="18" charset="0"/>
                <a:cs typeface="Times New Roman" panose="02020603050405020304" pitchFamily="18" charset="0"/>
              </a:rPr>
              <a:t>3. одричне 				Нико  Ништа</a:t>
            </a:r>
            <a:br>
              <a:rPr lang="sr-Cyrl-CS" sz="3200" dirty="0">
                <a:latin typeface="Times New Roman" panose="02020603050405020304" pitchFamily="18" charset="0"/>
                <a:cs typeface="Times New Roman" panose="02020603050405020304" pitchFamily="18" charset="0"/>
              </a:rPr>
            </a:br>
            <a:r>
              <a:rPr lang="sr-Cyrl-CS" sz="3200" dirty="0">
                <a:latin typeface="Times New Roman" panose="02020603050405020304" pitchFamily="18" charset="0"/>
                <a:cs typeface="Times New Roman" panose="02020603050405020304" pitchFamily="18" charset="0"/>
              </a:rPr>
              <a:t>4. опште				</a:t>
            </a:r>
            <a:r>
              <a:rPr lang="sr-Latn-BA" sz="3200" dirty="0">
                <a:latin typeface="Times New Roman" panose="02020603050405020304" pitchFamily="18" charset="0"/>
                <a:cs typeface="Times New Roman" panose="02020603050405020304" pitchFamily="18" charset="0"/>
              </a:rPr>
              <a:t>	</a:t>
            </a:r>
            <a:r>
              <a:rPr lang="sr-Cyrl-CS" sz="3200" dirty="0">
                <a:latin typeface="Times New Roman" panose="02020603050405020304" pitchFamily="18" charset="0"/>
                <a:cs typeface="Times New Roman" panose="02020603050405020304" pitchFamily="18" charset="0"/>
              </a:rPr>
              <a:t>Свако Свашта</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925715948"/>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5652" y="706159"/>
            <a:ext cx="10515600" cy="5539896"/>
          </a:xfrm>
        </p:spPr>
        <p:txBody>
          <a:bodyPr>
            <a:noAutofit/>
          </a:bodyPr>
          <a:lstStyle/>
          <a:p>
            <a:r>
              <a:rPr lang="sr-Cyrl-CS" sz="3200" dirty="0">
                <a:latin typeface="Times New Roman" panose="02020603050405020304" pitchFamily="18" charset="0"/>
                <a:cs typeface="Times New Roman" panose="02020603050405020304" pitchFamily="18" charset="0"/>
              </a:rPr>
              <a:t>Упитним замјеницама </a:t>
            </a:r>
            <a:r>
              <a:rPr lang="sr-Cyrl-CS" sz="3200" dirty="0">
                <a:solidFill>
                  <a:schemeClr val="accent1">
                    <a:lumMod val="75000"/>
                  </a:schemeClr>
                </a:solidFill>
                <a:latin typeface="Times New Roman" panose="02020603050405020304" pitchFamily="18" charset="0"/>
                <a:cs typeface="Times New Roman" panose="02020603050405020304" pitchFamily="18" charset="0"/>
              </a:rPr>
              <a:t>КО? ШТА? </a:t>
            </a:r>
            <a:r>
              <a:rPr lang="sr-Cyrl-CS" sz="3200" dirty="0">
                <a:latin typeface="Times New Roman" panose="02020603050405020304" pitchFamily="18" charset="0"/>
                <a:cs typeface="Times New Roman" panose="02020603050405020304" pitchFamily="18" charset="0"/>
              </a:rPr>
              <a:t>пита се  за непознато лице и ствари.</a:t>
            </a:r>
            <a:br>
              <a:rPr lang="sr-Cyrl-CS" sz="3200" dirty="0">
                <a:latin typeface="Times New Roman" panose="02020603050405020304" pitchFamily="18" charset="0"/>
                <a:cs typeface="Times New Roman" panose="02020603050405020304" pitchFamily="18" charset="0"/>
              </a:rPr>
            </a:br>
            <a:r>
              <a:rPr lang="sr-Cyrl-CS" sz="3200" dirty="0">
                <a:latin typeface="Times New Roman" panose="02020603050405020304" pitchFamily="18" charset="0"/>
                <a:cs typeface="Times New Roman" panose="02020603050405020304" pitchFamily="18" charset="0"/>
              </a:rPr>
              <a:t>Примјер</a:t>
            </a:r>
            <a:br>
              <a:rPr lang="sr-Cyrl-CS" sz="3200" dirty="0">
                <a:latin typeface="Times New Roman" panose="02020603050405020304" pitchFamily="18" charset="0"/>
                <a:cs typeface="Times New Roman" panose="02020603050405020304" pitchFamily="18" charset="0"/>
              </a:rPr>
            </a:br>
            <a:r>
              <a:rPr lang="sr-Cyrl-CS" sz="3200" dirty="0">
                <a:solidFill>
                  <a:schemeClr val="accent1">
                    <a:lumMod val="75000"/>
                  </a:schemeClr>
                </a:solidFill>
                <a:latin typeface="Times New Roman" panose="02020603050405020304" pitchFamily="18" charset="0"/>
                <a:cs typeface="Times New Roman" panose="02020603050405020304" pitchFamily="18" charset="0"/>
              </a:rPr>
              <a:t>Ко долази?</a:t>
            </a:r>
            <a:r>
              <a:rPr lang="sr-Cyrl-CS" sz="3200" dirty="0">
                <a:latin typeface="Times New Roman" panose="02020603050405020304" pitchFamily="18" charset="0"/>
                <a:cs typeface="Times New Roman" panose="02020603050405020304" pitchFamily="18" charset="0"/>
              </a:rPr>
              <a:t>				</a:t>
            </a:r>
            <a:r>
              <a:rPr lang="sr-Cyrl-CS" sz="3200" dirty="0">
                <a:solidFill>
                  <a:schemeClr val="accent1">
                    <a:lumMod val="75000"/>
                  </a:schemeClr>
                </a:solidFill>
                <a:latin typeface="Times New Roman" panose="02020603050405020304" pitchFamily="18" charset="0"/>
                <a:cs typeface="Times New Roman" panose="02020603050405020304" pitchFamily="18" charset="0"/>
              </a:rPr>
              <a:t>Шта си купио?</a:t>
            </a:r>
            <a:r>
              <a:rPr lang="sr-Cyrl-CS" sz="3200" dirty="0">
                <a:latin typeface="Times New Roman" panose="02020603050405020304" pitchFamily="18" charset="0"/>
                <a:cs typeface="Times New Roman" panose="02020603050405020304" pitchFamily="18" charset="0"/>
              </a:rPr>
              <a:t/>
            </a:r>
            <a:br>
              <a:rPr lang="sr-Cyrl-CS" sz="3200" dirty="0">
                <a:latin typeface="Times New Roman" panose="02020603050405020304" pitchFamily="18" charset="0"/>
                <a:cs typeface="Times New Roman" panose="02020603050405020304" pitchFamily="18" charset="0"/>
              </a:rPr>
            </a:br>
            <a:r>
              <a:rPr lang="sr-Cyrl-CS" sz="3200" dirty="0">
                <a:latin typeface="Times New Roman" panose="02020603050405020304" pitchFamily="18" charset="0"/>
                <a:cs typeface="Times New Roman" panose="02020603050405020304" pitchFamily="18" charset="0"/>
              </a:rPr>
              <a:t/>
            </a:r>
            <a:br>
              <a:rPr lang="sr-Cyrl-CS" sz="3200" dirty="0">
                <a:latin typeface="Times New Roman" panose="02020603050405020304" pitchFamily="18" charset="0"/>
                <a:cs typeface="Times New Roman" panose="02020603050405020304" pitchFamily="18" charset="0"/>
              </a:rPr>
            </a:br>
            <a:r>
              <a:rPr lang="sr-Cyrl-CS" sz="3200" dirty="0">
                <a:latin typeface="Times New Roman" panose="02020603050405020304" pitchFamily="18" charset="0"/>
                <a:cs typeface="Times New Roman" panose="02020603050405020304" pitchFamily="18" charset="0"/>
              </a:rPr>
              <a:t>Упитне замјенице имају један облик који се употребљава за сва три рода и оба броја.</a:t>
            </a:r>
            <a:br>
              <a:rPr lang="sr-Cyrl-CS" sz="3200" dirty="0">
                <a:latin typeface="Times New Roman" panose="02020603050405020304" pitchFamily="18" charset="0"/>
                <a:cs typeface="Times New Roman" panose="02020603050405020304" pitchFamily="18" charset="0"/>
              </a:rPr>
            </a:br>
            <a:r>
              <a:rPr lang="sr-Cyrl-CS" sz="3200" dirty="0">
                <a:latin typeface="Times New Roman" panose="02020603050405020304" pitchFamily="18" charset="0"/>
                <a:cs typeface="Times New Roman" panose="02020603050405020304" pitchFamily="18" charset="0"/>
              </a:rPr>
              <a:t/>
            </a:r>
            <a:br>
              <a:rPr lang="sr-Cyrl-CS" sz="3200" dirty="0">
                <a:latin typeface="Times New Roman" panose="02020603050405020304" pitchFamily="18" charset="0"/>
                <a:cs typeface="Times New Roman" panose="02020603050405020304" pitchFamily="18" charset="0"/>
              </a:rPr>
            </a:br>
            <a:r>
              <a:rPr lang="sr-Cyrl-CS" sz="3200" dirty="0">
                <a:latin typeface="Times New Roman" panose="02020603050405020304" pitchFamily="18" charset="0"/>
                <a:cs typeface="Times New Roman" panose="02020603050405020304" pitchFamily="18" charset="0"/>
              </a:rPr>
              <a:t>Примјер</a:t>
            </a:r>
            <a:br>
              <a:rPr lang="sr-Cyrl-CS" sz="3200" dirty="0">
                <a:latin typeface="Times New Roman" panose="02020603050405020304" pitchFamily="18" charset="0"/>
                <a:cs typeface="Times New Roman" panose="02020603050405020304" pitchFamily="18" charset="0"/>
              </a:rPr>
            </a:br>
            <a:r>
              <a:rPr lang="sr-Cyrl-CS" sz="3200" dirty="0">
                <a:solidFill>
                  <a:schemeClr val="accent1">
                    <a:lumMod val="75000"/>
                  </a:schemeClr>
                </a:solidFill>
                <a:latin typeface="Times New Roman" panose="02020603050405020304" pitchFamily="18" charset="0"/>
                <a:cs typeface="Times New Roman" panose="02020603050405020304" pitchFamily="18" charset="0"/>
              </a:rPr>
              <a:t>Ко је разбио чашу?	Петар је разбио чашу.</a:t>
            </a:r>
            <a:br>
              <a:rPr lang="sr-Cyrl-CS" sz="3200" dirty="0">
                <a:solidFill>
                  <a:schemeClr val="accent1">
                    <a:lumMod val="75000"/>
                  </a:schemeClr>
                </a:solidFill>
                <a:latin typeface="Times New Roman" panose="02020603050405020304" pitchFamily="18" charset="0"/>
                <a:cs typeface="Times New Roman" panose="02020603050405020304" pitchFamily="18" charset="0"/>
              </a:rPr>
            </a:br>
            <a:r>
              <a:rPr lang="sr-Cyrl-CS" sz="3200" dirty="0">
                <a:solidFill>
                  <a:schemeClr val="accent1">
                    <a:lumMod val="75000"/>
                  </a:schemeClr>
                </a:solidFill>
                <a:latin typeface="Times New Roman" panose="02020603050405020304" pitchFamily="18" charset="0"/>
                <a:cs typeface="Times New Roman" panose="02020603050405020304" pitchFamily="18" charset="0"/>
              </a:rPr>
              <a:t>Д</a:t>
            </a:r>
            <a:r>
              <a:rPr lang="sr-Latn-BA" sz="3200" dirty="0">
                <a:solidFill>
                  <a:schemeClr val="accent1">
                    <a:lumMod val="75000"/>
                  </a:schemeClr>
                </a:solidFill>
                <a:latin typeface="Times New Roman" panose="02020603050405020304" pitchFamily="18" charset="0"/>
                <a:cs typeface="Times New Roman" panose="02020603050405020304" pitchFamily="18" charset="0"/>
              </a:rPr>
              <a:t>jeca</a:t>
            </a:r>
            <a:r>
              <a:rPr lang="sr-Cyrl-CS" sz="3200" dirty="0">
                <a:solidFill>
                  <a:schemeClr val="accent1">
                    <a:lumMod val="75000"/>
                  </a:schemeClr>
                </a:solidFill>
                <a:latin typeface="Times New Roman" panose="02020603050405020304" pitchFamily="18" charset="0"/>
                <a:cs typeface="Times New Roman" panose="02020603050405020304" pitchFamily="18" charset="0"/>
              </a:rPr>
              <a:t> су разбили чашу. </a:t>
            </a:r>
            <a:endParaRPr lang="en-US" sz="3200"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122997276"/>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804917"/>
            <a:ext cx="10515600" cy="4723686"/>
          </a:xfrm>
        </p:spPr>
        <p:txBody>
          <a:bodyPr>
            <a:noAutofit/>
          </a:bodyPr>
          <a:lstStyle/>
          <a:p>
            <a:r>
              <a:rPr lang="sr-Cyrl-CS" sz="3200" dirty="0">
                <a:latin typeface="Times New Roman" panose="02020603050405020304" pitchFamily="18" charset="0"/>
                <a:cs typeface="Times New Roman" panose="02020603050405020304" pitchFamily="18" charset="0"/>
              </a:rPr>
              <a:t>Упитне замјенице </a:t>
            </a:r>
            <a:r>
              <a:rPr lang="sr-Cyrl-CS" sz="3200" dirty="0">
                <a:solidFill>
                  <a:schemeClr val="accent1">
                    <a:lumMod val="75000"/>
                  </a:schemeClr>
                </a:solidFill>
                <a:latin typeface="Times New Roman" panose="02020603050405020304" pitchFamily="18" charset="0"/>
                <a:cs typeface="Times New Roman" panose="02020603050405020304" pitchFamily="18" charset="0"/>
              </a:rPr>
              <a:t>КО? ШТА?</a:t>
            </a:r>
            <a:r>
              <a:rPr lang="sr-Cyrl-CS" sz="3200" dirty="0">
                <a:latin typeface="Times New Roman" panose="02020603050405020304" pitchFamily="18" charset="0"/>
                <a:cs typeface="Times New Roman" panose="02020603050405020304" pitchFamily="18" charset="0"/>
              </a:rPr>
              <a:t> Имају све падежне облике осим вокатива.</a:t>
            </a:r>
            <a:br>
              <a:rPr lang="sr-Cyrl-CS" sz="3200" dirty="0">
                <a:latin typeface="Times New Roman" panose="02020603050405020304" pitchFamily="18" charset="0"/>
                <a:cs typeface="Times New Roman" panose="02020603050405020304" pitchFamily="18" charset="0"/>
              </a:rPr>
            </a:br>
            <a:r>
              <a:rPr lang="sr-Cyrl-CS" sz="3200" dirty="0">
                <a:latin typeface="Times New Roman" panose="02020603050405020304" pitchFamily="18" charset="0"/>
                <a:cs typeface="Times New Roman" panose="02020603050405020304" pitchFamily="18" charset="0"/>
              </a:rPr>
              <a:t/>
            </a:r>
            <a:br>
              <a:rPr lang="sr-Cyrl-CS" sz="3200" dirty="0">
                <a:latin typeface="Times New Roman" panose="02020603050405020304" pitchFamily="18" charset="0"/>
                <a:cs typeface="Times New Roman" panose="02020603050405020304" pitchFamily="18" charset="0"/>
              </a:rPr>
            </a:br>
            <a:r>
              <a:rPr lang="sr-Cyrl-CS" sz="3200" dirty="0">
                <a:solidFill>
                  <a:schemeClr val="accent1">
                    <a:lumMod val="75000"/>
                  </a:schemeClr>
                </a:solidFill>
                <a:latin typeface="Times New Roman" panose="02020603050405020304" pitchFamily="18" charset="0"/>
                <a:cs typeface="Times New Roman" panose="02020603050405020304" pitchFamily="18" charset="0"/>
              </a:rPr>
              <a:t>Елена</a:t>
            </a:r>
            <a:r>
              <a:rPr lang="sr-Cyrl-CS" sz="3200" dirty="0">
                <a:solidFill>
                  <a:schemeClr val="tx1"/>
                </a:solidFill>
                <a:latin typeface="Times New Roman" panose="02020603050405020304" pitchFamily="18" charset="0"/>
                <a:cs typeface="Times New Roman" panose="02020603050405020304" pitchFamily="18" charset="0"/>
              </a:rPr>
              <a:t> је ученица.				</a:t>
            </a:r>
            <a:r>
              <a:rPr lang="sr-Latn-BA" sz="3200" dirty="0">
                <a:solidFill>
                  <a:schemeClr val="tx1"/>
                </a:solidFill>
                <a:latin typeface="Times New Roman" panose="02020603050405020304" pitchFamily="18" charset="0"/>
                <a:cs typeface="Times New Roman" panose="02020603050405020304" pitchFamily="18" charset="0"/>
              </a:rPr>
              <a:t>	</a:t>
            </a:r>
            <a:r>
              <a:rPr lang="sr-Cyrl-CS" sz="3200" dirty="0">
                <a:solidFill>
                  <a:schemeClr val="tx1"/>
                </a:solidFill>
                <a:latin typeface="Times New Roman" panose="02020603050405020304" pitchFamily="18" charset="0"/>
                <a:cs typeface="Times New Roman" panose="02020603050405020304" pitchFamily="18" charset="0"/>
              </a:rPr>
              <a:t>Н. </a:t>
            </a:r>
            <a:r>
              <a:rPr lang="sr-Cyrl-CS" sz="3200" dirty="0">
                <a:solidFill>
                  <a:schemeClr val="accent1">
                    <a:lumMod val="75000"/>
                  </a:schemeClr>
                </a:solidFill>
                <a:latin typeface="Times New Roman" panose="02020603050405020304" pitchFamily="18" charset="0"/>
                <a:cs typeface="Times New Roman" panose="02020603050405020304" pitchFamily="18" charset="0"/>
              </a:rPr>
              <a:t>КО?</a:t>
            </a:r>
            <a:r>
              <a:rPr lang="sr-Cyrl-CS" sz="3200" dirty="0">
                <a:solidFill>
                  <a:schemeClr val="tx1"/>
                </a:solidFill>
                <a:latin typeface="Times New Roman" panose="02020603050405020304" pitchFamily="18" charset="0"/>
                <a:cs typeface="Times New Roman" panose="02020603050405020304" pitchFamily="18" charset="0"/>
              </a:rPr>
              <a:t/>
            </a:r>
            <a:br>
              <a:rPr lang="sr-Cyrl-CS" sz="3200" dirty="0">
                <a:solidFill>
                  <a:schemeClr val="tx1"/>
                </a:solidFill>
                <a:latin typeface="Times New Roman" panose="02020603050405020304" pitchFamily="18" charset="0"/>
                <a:cs typeface="Times New Roman" panose="02020603050405020304" pitchFamily="18" charset="0"/>
              </a:rPr>
            </a:br>
            <a:r>
              <a:rPr lang="sr-Cyrl-CS" sz="3200" dirty="0">
                <a:solidFill>
                  <a:schemeClr val="tx1"/>
                </a:solidFill>
                <a:latin typeface="Times New Roman" panose="02020603050405020304" pitchFamily="18" charset="0"/>
                <a:cs typeface="Times New Roman" panose="02020603050405020304" pitchFamily="18" charset="0"/>
              </a:rPr>
              <a:t>Сјећам се </a:t>
            </a:r>
            <a:r>
              <a:rPr lang="sr-Cyrl-CS" sz="3200" dirty="0">
                <a:solidFill>
                  <a:schemeClr val="accent1">
                    <a:lumMod val="75000"/>
                  </a:schemeClr>
                </a:solidFill>
                <a:latin typeface="Times New Roman" panose="02020603050405020304" pitchFamily="18" charset="0"/>
                <a:cs typeface="Times New Roman" panose="02020603050405020304" pitchFamily="18" charset="0"/>
              </a:rPr>
              <a:t>Елене.</a:t>
            </a:r>
            <a:r>
              <a:rPr lang="sr-Cyrl-CS" sz="3200" dirty="0">
                <a:solidFill>
                  <a:schemeClr val="tx1"/>
                </a:solidFill>
                <a:latin typeface="Times New Roman" panose="02020603050405020304" pitchFamily="18" charset="0"/>
                <a:cs typeface="Times New Roman" panose="02020603050405020304" pitchFamily="18" charset="0"/>
              </a:rPr>
              <a:t>				</a:t>
            </a:r>
            <a:r>
              <a:rPr lang="sr-Latn-BA" sz="3200" dirty="0">
                <a:solidFill>
                  <a:schemeClr val="tx1"/>
                </a:solidFill>
                <a:latin typeface="Times New Roman" panose="02020603050405020304" pitchFamily="18" charset="0"/>
                <a:cs typeface="Times New Roman" panose="02020603050405020304" pitchFamily="18" charset="0"/>
              </a:rPr>
              <a:t>	</a:t>
            </a:r>
            <a:r>
              <a:rPr lang="sr-Cyrl-CS" sz="3200" dirty="0">
                <a:solidFill>
                  <a:schemeClr val="tx1"/>
                </a:solidFill>
                <a:latin typeface="Times New Roman" panose="02020603050405020304" pitchFamily="18" charset="0"/>
                <a:cs typeface="Times New Roman" panose="02020603050405020304" pitchFamily="18" charset="0"/>
              </a:rPr>
              <a:t>Г. </a:t>
            </a:r>
            <a:r>
              <a:rPr lang="sr-Cyrl-CS" sz="3200" dirty="0">
                <a:solidFill>
                  <a:schemeClr val="accent1">
                    <a:lumMod val="75000"/>
                  </a:schemeClr>
                </a:solidFill>
                <a:latin typeface="Times New Roman" panose="02020603050405020304" pitchFamily="18" charset="0"/>
                <a:cs typeface="Times New Roman" panose="02020603050405020304" pitchFamily="18" charset="0"/>
              </a:rPr>
              <a:t>КОГА?</a:t>
            </a:r>
            <a:r>
              <a:rPr lang="sr-Cyrl-CS" sz="3200" dirty="0">
                <a:solidFill>
                  <a:schemeClr val="tx1"/>
                </a:solidFill>
                <a:latin typeface="Times New Roman" panose="02020603050405020304" pitchFamily="18" charset="0"/>
                <a:cs typeface="Times New Roman" panose="02020603050405020304" pitchFamily="18" charset="0"/>
              </a:rPr>
              <a:t/>
            </a:r>
            <a:br>
              <a:rPr lang="sr-Cyrl-CS" sz="3200" dirty="0">
                <a:solidFill>
                  <a:schemeClr val="tx1"/>
                </a:solidFill>
                <a:latin typeface="Times New Roman" panose="02020603050405020304" pitchFamily="18" charset="0"/>
                <a:cs typeface="Times New Roman" panose="02020603050405020304" pitchFamily="18" charset="0"/>
              </a:rPr>
            </a:br>
            <a:r>
              <a:rPr lang="sr-Cyrl-CS" sz="3200" dirty="0">
                <a:solidFill>
                  <a:schemeClr val="tx1"/>
                </a:solidFill>
                <a:latin typeface="Times New Roman" panose="02020603050405020304" pitchFamily="18" charset="0"/>
                <a:cs typeface="Times New Roman" panose="02020603050405020304" pitchFamily="18" charset="0"/>
              </a:rPr>
              <a:t>Јавила сам се </a:t>
            </a:r>
            <a:r>
              <a:rPr lang="sr-Cyrl-CS" sz="3200" dirty="0">
                <a:solidFill>
                  <a:schemeClr val="accent1">
                    <a:lumMod val="75000"/>
                  </a:schemeClr>
                </a:solidFill>
                <a:latin typeface="Times New Roman" panose="02020603050405020304" pitchFamily="18" charset="0"/>
                <a:cs typeface="Times New Roman" panose="02020603050405020304" pitchFamily="18" charset="0"/>
              </a:rPr>
              <a:t>Елени.</a:t>
            </a:r>
            <a:r>
              <a:rPr lang="sr-Cyrl-CS" sz="3200" dirty="0">
                <a:solidFill>
                  <a:schemeClr val="tx1"/>
                </a:solidFill>
                <a:latin typeface="Times New Roman" panose="02020603050405020304" pitchFamily="18" charset="0"/>
                <a:cs typeface="Times New Roman" panose="02020603050405020304" pitchFamily="18" charset="0"/>
              </a:rPr>
              <a:t>			</a:t>
            </a:r>
            <a:r>
              <a:rPr lang="sr-Latn-BA" sz="3200" dirty="0">
                <a:solidFill>
                  <a:schemeClr val="tx1"/>
                </a:solidFill>
                <a:latin typeface="Times New Roman" panose="02020603050405020304" pitchFamily="18" charset="0"/>
                <a:cs typeface="Times New Roman" panose="02020603050405020304" pitchFamily="18" charset="0"/>
              </a:rPr>
              <a:t>	</a:t>
            </a:r>
            <a:r>
              <a:rPr lang="sr-Cyrl-CS" sz="3200" dirty="0">
                <a:solidFill>
                  <a:schemeClr val="tx1"/>
                </a:solidFill>
                <a:latin typeface="Times New Roman" panose="02020603050405020304" pitchFamily="18" charset="0"/>
                <a:cs typeface="Times New Roman" panose="02020603050405020304" pitchFamily="18" charset="0"/>
              </a:rPr>
              <a:t>Д. </a:t>
            </a:r>
            <a:r>
              <a:rPr lang="sr-Cyrl-CS" sz="3200" dirty="0">
                <a:solidFill>
                  <a:schemeClr val="accent1">
                    <a:lumMod val="75000"/>
                  </a:schemeClr>
                </a:solidFill>
                <a:latin typeface="Times New Roman" panose="02020603050405020304" pitchFamily="18" charset="0"/>
                <a:cs typeface="Times New Roman" panose="02020603050405020304" pitchFamily="18" charset="0"/>
              </a:rPr>
              <a:t>КОМЕ?</a:t>
            </a:r>
            <a:r>
              <a:rPr lang="sr-Cyrl-CS" sz="3200" dirty="0">
                <a:solidFill>
                  <a:schemeClr val="tx1"/>
                </a:solidFill>
                <a:latin typeface="Times New Roman" panose="02020603050405020304" pitchFamily="18" charset="0"/>
                <a:cs typeface="Times New Roman" panose="02020603050405020304" pitchFamily="18" charset="0"/>
              </a:rPr>
              <a:t/>
            </a:r>
            <a:br>
              <a:rPr lang="sr-Cyrl-CS" sz="3200" dirty="0">
                <a:solidFill>
                  <a:schemeClr val="tx1"/>
                </a:solidFill>
                <a:latin typeface="Times New Roman" panose="02020603050405020304" pitchFamily="18" charset="0"/>
                <a:cs typeface="Times New Roman" panose="02020603050405020304" pitchFamily="18" charset="0"/>
              </a:rPr>
            </a:br>
            <a:r>
              <a:rPr lang="sr-Cyrl-CS" sz="3200" dirty="0">
                <a:solidFill>
                  <a:schemeClr val="tx1"/>
                </a:solidFill>
                <a:latin typeface="Times New Roman" panose="02020603050405020304" pitchFamily="18" charset="0"/>
                <a:cs typeface="Times New Roman" panose="02020603050405020304" pitchFamily="18" charset="0"/>
              </a:rPr>
              <a:t>Видјела сам </a:t>
            </a:r>
            <a:r>
              <a:rPr lang="sr-Cyrl-CS" sz="3200" dirty="0">
                <a:solidFill>
                  <a:schemeClr val="accent1">
                    <a:lumMod val="75000"/>
                  </a:schemeClr>
                </a:solidFill>
                <a:latin typeface="Times New Roman" panose="02020603050405020304" pitchFamily="18" charset="0"/>
                <a:cs typeface="Times New Roman" panose="02020603050405020304" pitchFamily="18" charset="0"/>
              </a:rPr>
              <a:t>Елену.</a:t>
            </a:r>
            <a:r>
              <a:rPr lang="sr-Cyrl-CS" sz="3200" dirty="0">
                <a:solidFill>
                  <a:schemeClr val="tx1"/>
                </a:solidFill>
                <a:latin typeface="Times New Roman" panose="02020603050405020304" pitchFamily="18" charset="0"/>
                <a:cs typeface="Times New Roman" panose="02020603050405020304" pitchFamily="18" charset="0"/>
              </a:rPr>
              <a:t>			</a:t>
            </a:r>
            <a:r>
              <a:rPr lang="sr-Latn-BA" sz="3200" dirty="0">
                <a:solidFill>
                  <a:schemeClr val="tx1"/>
                </a:solidFill>
                <a:latin typeface="Times New Roman" panose="02020603050405020304" pitchFamily="18" charset="0"/>
                <a:cs typeface="Times New Roman" panose="02020603050405020304" pitchFamily="18" charset="0"/>
              </a:rPr>
              <a:t>	</a:t>
            </a:r>
            <a:r>
              <a:rPr lang="sr-Cyrl-CS" sz="3200" dirty="0">
                <a:solidFill>
                  <a:schemeClr val="tx1"/>
                </a:solidFill>
                <a:latin typeface="Times New Roman" panose="02020603050405020304" pitchFamily="18" charset="0"/>
                <a:cs typeface="Times New Roman" panose="02020603050405020304" pitchFamily="18" charset="0"/>
              </a:rPr>
              <a:t>А. </a:t>
            </a:r>
            <a:r>
              <a:rPr lang="sr-Cyrl-CS" sz="3200" dirty="0">
                <a:solidFill>
                  <a:schemeClr val="accent1">
                    <a:lumMod val="75000"/>
                  </a:schemeClr>
                </a:solidFill>
                <a:latin typeface="Times New Roman" panose="02020603050405020304" pitchFamily="18" charset="0"/>
                <a:cs typeface="Times New Roman" panose="02020603050405020304" pitchFamily="18" charset="0"/>
              </a:rPr>
              <a:t>КОГА?</a:t>
            </a:r>
            <a:r>
              <a:rPr lang="sr-Cyrl-CS" sz="3200" dirty="0">
                <a:solidFill>
                  <a:schemeClr val="tx1"/>
                </a:solidFill>
                <a:latin typeface="Times New Roman" panose="02020603050405020304" pitchFamily="18" charset="0"/>
                <a:cs typeface="Times New Roman" panose="02020603050405020304" pitchFamily="18" charset="0"/>
              </a:rPr>
              <a:t/>
            </a:r>
            <a:br>
              <a:rPr lang="sr-Cyrl-CS" sz="3200" dirty="0">
                <a:solidFill>
                  <a:schemeClr val="tx1"/>
                </a:solidFill>
                <a:latin typeface="Times New Roman" panose="02020603050405020304" pitchFamily="18" charset="0"/>
                <a:cs typeface="Times New Roman" panose="02020603050405020304" pitchFamily="18" charset="0"/>
              </a:rPr>
            </a:br>
            <a:r>
              <a:rPr lang="sr-Cyrl-CS" sz="3200" dirty="0">
                <a:solidFill>
                  <a:schemeClr val="tx1"/>
                </a:solidFill>
                <a:latin typeface="Times New Roman" panose="02020603050405020304" pitchFamily="18" charset="0"/>
                <a:cs typeface="Times New Roman" panose="02020603050405020304" pitchFamily="18" charset="0"/>
              </a:rPr>
              <a:t>Разговарала сам са </a:t>
            </a:r>
            <a:r>
              <a:rPr lang="sr-Cyrl-CS" sz="3200" dirty="0">
                <a:solidFill>
                  <a:schemeClr val="accent1">
                    <a:lumMod val="75000"/>
                  </a:schemeClr>
                </a:solidFill>
                <a:latin typeface="Times New Roman" panose="02020603050405020304" pitchFamily="18" charset="0"/>
                <a:cs typeface="Times New Roman" panose="02020603050405020304" pitchFamily="18" charset="0"/>
              </a:rPr>
              <a:t>Еленом.</a:t>
            </a:r>
            <a:r>
              <a:rPr lang="sr-Cyrl-CS" sz="3200" dirty="0">
                <a:solidFill>
                  <a:schemeClr val="tx1"/>
                </a:solidFill>
                <a:latin typeface="Times New Roman" panose="02020603050405020304" pitchFamily="18" charset="0"/>
                <a:cs typeface="Times New Roman" panose="02020603050405020304" pitchFamily="18" charset="0"/>
              </a:rPr>
              <a:t>	И. </a:t>
            </a:r>
            <a:r>
              <a:rPr lang="sr-Cyrl-CS" sz="3200" dirty="0">
                <a:solidFill>
                  <a:schemeClr val="accent1">
                    <a:lumMod val="75000"/>
                  </a:schemeClr>
                </a:solidFill>
                <a:latin typeface="Times New Roman" panose="02020603050405020304" pitchFamily="18" charset="0"/>
                <a:cs typeface="Times New Roman" panose="02020603050405020304" pitchFamily="18" charset="0"/>
              </a:rPr>
              <a:t>СА КИМ?</a:t>
            </a:r>
            <a:r>
              <a:rPr lang="sr-Cyrl-CS" sz="3200" dirty="0">
                <a:solidFill>
                  <a:schemeClr val="tx1"/>
                </a:solidFill>
                <a:latin typeface="Times New Roman" panose="02020603050405020304" pitchFamily="18" charset="0"/>
                <a:cs typeface="Times New Roman" panose="02020603050405020304" pitchFamily="18" charset="0"/>
              </a:rPr>
              <a:t/>
            </a:r>
            <a:br>
              <a:rPr lang="sr-Cyrl-CS" sz="3200" dirty="0">
                <a:solidFill>
                  <a:schemeClr val="tx1"/>
                </a:solidFill>
                <a:latin typeface="Times New Roman" panose="02020603050405020304" pitchFamily="18" charset="0"/>
                <a:cs typeface="Times New Roman" panose="02020603050405020304" pitchFamily="18" charset="0"/>
              </a:rPr>
            </a:br>
            <a:r>
              <a:rPr lang="sr-Cyrl-CS" sz="3200" dirty="0">
                <a:solidFill>
                  <a:schemeClr val="tx1"/>
                </a:solidFill>
                <a:latin typeface="Times New Roman" panose="02020603050405020304" pitchFamily="18" charset="0"/>
                <a:cs typeface="Times New Roman" panose="02020603050405020304" pitchFamily="18" charset="0"/>
              </a:rPr>
              <a:t>Често причам о </a:t>
            </a:r>
            <a:r>
              <a:rPr lang="sr-Cyrl-CS" sz="3200" dirty="0">
                <a:solidFill>
                  <a:schemeClr val="accent1">
                    <a:lumMod val="75000"/>
                  </a:schemeClr>
                </a:solidFill>
                <a:latin typeface="Times New Roman" panose="02020603050405020304" pitchFamily="18" charset="0"/>
                <a:cs typeface="Times New Roman" panose="02020603050405020304" pitchFamily="18" charset="0"/>
              </a:rPr>
              <a:t>Елени.</a:t>
            </a:r>
            <a:r>
              <a:rPr lang="sr-Cyrl-CS" sz="3200" dirty="0">
                <a:solidFill>
                  <a:schemeClr val="tx1"/>
                </a:solidFill>
                <a:latin typeface="Times New Roman" panose="02020603050405020304" pitchFamily="18" charset="0"/>
                <a:cs typeface="Times New Roman" panose="02020603050405020304" pitchFamily="18" charset="0"/>
              </a:rPr>
              <a:t>		</a:t>
            </a:r>
            <a:r>
              <a:rPr lang="sr-Latn-BA" sz="3200" dirty="0">
                <a:solidFill>
                  <a:schemeClr val="tx1"/>
                </a:solidFill>
                <a:latin typeface="Times New Roman" panose="02020603050405020304" pitchFamily="18" charset="0"/>
                <a:cs typeface="Times New Roman" panose="02020603050405020304" pitchFamily="18" charset="0"/>
              </a:rPr>
              <a:t>	</a:t>
            </a:r>
            <a:r>
              <a:rPr lang="sr-Cyrl-CS" sz="3200" dirty="0">
                <a:solidFill>
                  <a:schemeClr val="tx1"/>
                </a:solidFill>
                <a:latin typeface="Times New Roman" panose="02020603050405020304" pitchFamily="18" charset="0"/>
                <a:cs typeface="Times New Roman" panose="02020603050405020304" pitchFamily="18" charset="0"/>
              </a:rPr>
              <a:t>Л. </a:t>
            </a:r>
            <a:r>
              <a:rPr lang="sr-Cyrl-CS" sz="3200" dirty="0">
                <a:solidFill>
                  <a:schemeClr val="accent1">
                    <a:lumMod val="75000"/>
                  </a:schemeClr>
                </a:solidFill>
                <a:latin typeface="Times New Roman" panose="02020603050405020304" pitchFamily="18" charset="0"/>
                <a:cs typeface="Times New Roman" panose="02020603050405020304" pitchFamily="18" charset="0"/>
              </a:rPr>
              <a:t>О КОМЕ? </a:t>
            </a:r>
            <a:endParaRPr lang="en-US" sz="3200"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151379357"/>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0380" y="1522653"/>
            <a:ext cx="10515600" cy="3035279"/>
          </a:xfrm>
        </p:spPr>
        <p:txBody>
          <a:bodyPr>
            <a:noAutofit/>
          </a:bodyPr>
          <a:lstStyle/>
          <a:p>
            <a:r>
              <a:rPr lang="sr-Cyrl-CS" sz="3200" dirty="0">
                <a:solidFill>
                  <a:schemeClr val="accent1">
                    <a:lumMod val="75000"/>
                  </a:schemeClr>
                </a:solidFill>
                <a:latin typeface="Times New Roman" panose="02020603050405020304" pitchFamily="18" charset="0"/>
                <a:cs typeface="Times New Roman" panose="02020603050405020304" pitchFamily="18" charset="0"/>
              </a:rPr>
              <a:t>Представа</a:t>
            </a:r>
            <a:r>
              <a:rPr lang="sr-Cyrl-CS" sz="3200" dirty="0">
                <a:latin typeface="Times New Roman" panose="02020603050405020304" pitchFamily="18" charset="0"/>
                <a:cs typeface="Times New Roman" panose="02020603050405020304" pitchFamily="18" charset="0"/>
              </a:rPr>
              <a:t> је занимљива.		</a:t>
            </a:r>
            <a:r>
              <a:rPr lang="sr-Latn-BA" sz="3200" dirty="0">
                <a:latin typeface="Times New Roman" panose="02020603050405020304" pitchFamily="18" charset="0"/>
                <a:cs typeface="Times New Roman" panose="02020603050405020304" pitchFamily="18" charset="0"/>
              </a:rPr>
              <a:t>	</a:t>
            </a:r>
            <a:r>
              <a:rPr lang="sr-Cyrl-CS" sz="3200" dirty="0">
                <a:latin typeface="Times New Roman" panose="02020603050405020304" pitchFamily="18" charset="0"/>
                <a:cs typeface="Times New Roman" panose="02020603050405020304" pitchFamily="18" charset="0"/>
              </a:rPr>
              <a:t>Н</a:t>
            </a:r>
            <a:r>
              <a:rPr lang="sr-Cyrl-CS" sz="3200" dirty="0">
                <a:solidFill>
                  <a:schemeClr val="accent1">
                    <a:lumMod val="75000"/>
                  </a:schemeClr>
                </a:solidFill>
                <a:latin typeface="Times New Roman" panose="02020603050405020304" pitchFamily="18" charset="0"/>
                <a:cs typeface="Times New Roman" panose="02020603050405020304" pitchFamily="18" charset="0"/>
              </a:rPr>
              <a:t>. ШТА?</a:t>
            </a:r>
            <a:r>
              <a:rPr lang="sr-Cyrl-CS" sz="3200" dirty="0">
                <a:latin typeface="Times New Roman" panose="02020603050405020304" pitchFamily="18" charset="0"/>
                <a:cs typeface="Times New Roman" panose="02020603050405020304" pitchFamily="18" charset="0"/>
              </a:rPr>
              <a:t/>
            </a:r>
            <a:br>
              <a:rPr lang="sr-Cyrl-CS" sz="3200" dirty="0">
                <a:latin typeface="Times New Roman" panose="02020603050405020304" pitchFamily="18" charset="0"/>
                <a:cs typeface="Times New Roman" panose="02020603050405020304" pitchFamily="18" charset="0"/>
              </a:rPr>
            </a:br>
            <a:r>
              <a:rPr lang="sr-Cyrl-CS" sz="3200" dirty="0">
                <a:latin typeface="Times New Roman" panose="02020603050405020304" pitchFamily="18" charset="0"/>
                <a:cs typeface="Times New Roman" panose="02020603050405020304" pitchFamily="18" charset="0"/>
              </a:rPr>
              <a:t>Сјећам се </a:t>
            </a:r>
            <a:r>
              <a:rPr lang="sr-Cyrl-CS" sz="3200" dirty="0">
                <a:solidFill>
                  <a:schemeClr val="accent1">
                    <a:lumMod val="75000"/>
                  </a:schemeClr>
                </a:solidFill>
                <a:latin typeface="Times New Roman" panose="02020603050405020304" pitchFamily="18" charset="0"/>
                <a:cs typeface="Times New Roman" panose="02020603050405020304" pitchFamily="18" charset="0"/>
              </a:rPr>
              <a:t>представе</a:t>
            </a:r>
            <a:r>
              <a:rPr lang="sr-Cyrl-CS" sz="3200" dirty="0">
                <a:latin typeface="Times New Roman" panose="02020603050405020304" pitchFamily="18" charset="0"/>
                <a:cs typeface="Times New Roman" panose="02020603050405020304" pitchFamily="18" charset="0"/>
              </a:rPr>
              <a:t>.			</a:t>
            </a:r>
            <a:r>
              <a:rPr lang="sr-Latn-BA" sz="3200" dirty="0">
                <a:latin typeface="Times New Roman" panose="02020603050405020304" pitchFamily="18" charset="0"/>
                <a:cs typeface="Times New Roman" panose="02020603050405020304" pitchFamily="18" charset="0"/>
              </a:rPr>
              <a:t>		</a:t>
            </a:r>
            <a:r>
              <a:rPr lang="sr-Cyrl-CS" sz="3200" dirty="0">
                <a:latin typeface="Times New Roman" panose="02020603050405020304" pitchFamily="18" charset="0"/>
                <a:cs typeface="Times New Roman" panose="02020603050405020304" pitchFamily="18" charset="0"/>
              </a:rPr>
              <a:t>Г. </a:t>
            </a:r>
            <a:r>
              <a:rPr lang="sr-Cyrl-CS" sz="3200" dirty="0">
                <a:solidFill>
                  <a:schemeClr val="accent1">
                    <a:lumMod val="75000"/>
                  </a:schemeClr>
                </a:solidFill>
                <a:latin typeface="Times New Roman" panose="02020603050405020304" pitchFamily="18" charset="0"/>
                <a:cs typeface="Times New Roman" panose="02020603050405020304" pitchFamily="18" charset="0"/>
              </a:rPr>
              <a:t>ЧЕГА?</a:t>
            </a:r>
            <a:r>
              <a:rPr lang="sr-Cyrl-CS" sz="3200" dirty="0">
                <a:latin typeface="Times New Roman" panose="02020603050405020304" pitchFamily="18" charset="0"/>
                <a:cs typeface="Times New Roman" panose="02020603050405020304" pitchFamily="18" charset="0"/>
              </a:rPr>
              <a:t/>
            </a:r>
            <a:br>
              <a:rPr lang="sr-Cyrl-CS" sz="3200" dirty="0">
                <a:latin typeface="Times New Roman" panose="02020603050405020304" pitchFamily="18" charset="0"/>
                <a:cs typeface="Times New Roman" panose="02020603050405020304" pitchFamily="18" charset="0"/>
              </a:rPr>
            </a:br>
            <a:r>
              <a:rPr lang="sr-Cyrl-CS" sz="3200" dirty="0">
                <a:latin typeface="Times New Roman" panose="02020603050405020304" pitchFamily="18" charset="0"/>
                <a:cs typeface="Times New Roman" panose="02020603050405020304" pitchFamily="18" charset="0"/>
              </a:rPr>
              <a:t>Често се смијемо </a:t>
            </a:r>
            <a:r>
              <a:rPr lang="sr-Cyrl-CS" sz="3200" dirty="0">
                <a:solidFill>
                  <a:schemeClr val="accent1">
                    <a:lumMod val="75000"/>
                  </a:schemeClr>
                </a:solidFill>
                <a:latin typeface="Times New Roman" panose="02020603050405020304" pitchFamily="18" charset="0"/>
                <a:cs typeface="Times New Roman" panose="02020603050405020304" pitchFamily="18" charset="0"/>
              </a:rPr>
              <a:t>представи</a:t>
            </a:r>
            <a:r>
              <a:rPr lang="sr-Cyrl-CS" sz="3200" dirty="0">
                <a:latin typeface="Times New Roman" panose="02020603050405020304" pitchFamily="18" charset="0"/>
                <a:cs typeface="Times New Roman" panose="02020603050405020304" pitchFamily="18" charset="0"/>
              </a:rPr>
              <a:t>.</a:t>
            </a:r>
            <a:r>
              <a:rPr lang="sr-Latn-BA" sz="3200" dirty="0">
                <a:latin typeface="Times New Roman" panose="02020603050405020304" pitchFamily="18" charset="0"/>
                <a:cs typeface="Times New Roman" panose="02020603050405020304" pitchFamily="18" charset="0"/>
              </a:rPr>
              <a:t>		</a:t>
            </a:r>
            <a:r>
              <a:rPr lang="sr-Cyrl-CS" sz="3200" dirty="0">
                <a:latin typeface="Times New Roman" panose="02020603050405020304" pitchFamily="18" charset="0"/>
                <a:cs typeface="Times New Roman" panose="02020603050405020304" pitchFamily="18" charset="0"/>
              </a:rPr>
              <a:t>Д.</a:t>
            </a:r>
            <a:r>
              <a:rPr lang="sr-Cyrl-CS" sz="3200" dirty="0">
                <a:solidFill>
                  <a:schemeClr val="accent1">
                    <a:lumMod val="75000"/>
                  </a:schemeClr>
                </a:solidFill>
                <a:latin typeface="Times New Roman" panose="02020603050405020304" pitchFamily="18" charset="0"/>
                <a:cs typeface="Times New Roman" panose="02020603050405020304" pitchFamily="18" charset="0"/>
              </a:rPr>
              <a:t>ЧЕМУ?</a:t>
            </a:r>
            <a:r>
              <a:rPr lang="sr-Cyrl-CS" sz="3200" dirty="0">
                <a:latin typeface="Times New Roman" panose="02020603050405020304" pitchFamily="18" charset="0"/>
                <a:cs typeface="Times New Roman" panose="02020603050405020304" pitchFamily="18" charset="0"/>
              </a:rPr>
              <a:t/>
            </a:r>
            <a:br>
              <a:rPr lang="sr-Cyrl-CS" sz="3200" dirty="0">
                <a:latin typeface="Times New Roman" panose="02020603050405020304" pitchFamily="18" charset="0"/>
                <a:cs typeface="Times New Roman" panose="02020603050405020304" pitchFamily="18" charset="0"/>
              </a:rPr>
            </a:br>
            <a:r>
              <a:rPr lang="sr-Cyrl-CS" sz="3200" dirty="0">
                <a:latin typeface="Times New Roman" panose="02020603050405020304" pitchFamily="18" charset="0"/>
                <a:cs typeface="Times New Roman" panose="02020603050405020304" pitchFamily="18" charset="0"/>
              </a:rPr>
              <a:t>Волим добру </a:t>
            </a:r>
            <a:r>
              <a:rPr lang="sr-Cyrl-CS" sz="3200" dirty="0">
                <a:solidFill>
                  <a:schemeClr val="accent1">
                    <a:lumMod val="75000"/>
                  </a:schemeClr>
                </a:solidFill>
                <a:latin typeface="Times New Roman" panose="02020603050405020304" pitchFamily="18" charset="0"/>
                <a:cs typeface="Times New Roman" panose="02020603050405020304" pitchFamily="18" charset="0"/>
              </a:rPr>
              <a:t>представу</a:t>
            </a:r>
            <a:r>
              <a:rPr lang="sr-Cyrl-CS" sz="3200" dirty="0">
                <a:latin typeface="Times New Roman" panose="02020603050405020304" pitchFamily="18" charset="0"/>
                <a:cs typeface="Times New Roman" panose="02020603050405020304" pitchFamily="18" charset="0"/>
              </a:rPr>
              <a:t>.		</a:t>
            </a:r>
            <a:r>
              <a:rPr lang="sr-Latn-BA" sz="3200" dirty="0">
                <a:latin typeface="Times New Roman" panose="02020603050405020304" pitchFamily="18" charset="0"/>
                <a:cs typeface="Times New Roman" panose="02020603050405020304" pitchFamily="18" charset="0"/>
              </a:rPr>
              <a:t>	</a:t>
            </a:r>
            <a:r>
              <a:rPr lang="sr-Cyrl-CS" sz="3200" dirty="0">
                <a:latin typeface="Times New Roman" panose="02020603050405020304" pitchFamily="18" charset="0"/>
                <a:cs typeface="Times New Roman" panose="02020603050405020304" pitchFamily="18" charset="0"/>
              </a:rPr>
              <a:t>А. </a:t>
            </a:r>
            <a:r>
              <a:rPr lang="sr-Cyrl-CS" sz="3200" dirty="0">
                <a:solidFill>
                  <a:schemeClr val="accent1">
                    <a:lumMod val="75000"/>
                  </a:schemeClr>
                </a:solidFill>
                <a:latin typeface="Times New Roman" panose="02020603050405020304" pitchFamily="18" charset="0"/>
                <a:cs typeface="Times New Roman" panose="02020603050405020304" pitchFamily="18" charset="0"/>
              </a:rPr>
              <a:t>ШТА?</a:t>
            </a:r>
            <a:r>
              <a:rPr lang="sr-Cyrl-CS" sz="3200" dirty="0">
                <a:latin typeface="Times New Roman" panose="02020603050405020304" pitchFamily="18" charset="0"/>
                <a:cs typeface="Times New Roman" panose="02020603050405020304" pitchFamily="18" charset="0"/>
              </a:rPr>
              <a:t/>
            </a:r>
            <a:br>
              <a:rPr lang="sr-Cyrl-CS" sz="3200" dirty="0">
                <a:latin typeface="Times New Roman" panose="02020603050405020304" pitchFamily="18" charset="0"/>
                <a:cs typeface="Times New Roman" panose="02020603050405020304" pitchFamily="18" charset="0"/>
              </a:rPr>
            </a:br>
            <a:r>
              <a:rPr lang="sr-Cyrl-CS" sz="3200" dirty="0">
                <a:latin typeface="Times New Roman" panose="02020603050405020304" pitchFamily="18" charset="0"/>
                <a:cs typeface="Times New Roman" panose="02020603050405020304" pitchFamily="18" charset="0"/>
              </a:rPr>
              <a:t>Задовољна сам </a:t>
            </a:r>
            <a:r>
              <a:rPr lang="sr-Cyrl-CS" sz="3200" dirty="0">
                <a:solidFill>
                  <a:schemeClr val="accent1">
                    <a:lumMod val="75000"/>
                  </a:schemeClr>
                </a:solidFill>
                <a:latin typeface="Times New Roman" panose="02020603050405020304" pitchFamily="18" charset="0"/>
                <a:cs typeface="Times New Roman" panose="02020603050405020304" pitchFamily="18" charset="0"/>
              </a:rPr>
              <a:t>представом</a:t>
            </a:r>
            <a:r>
              <a:rPr lang="sr-Cyrl-CS" sz="3200" dirty="0">
                <a:latin typeface="Times New Roman" panose="02020603050405020304" pitchFamily="18" charset="0"/>
                <a:cs typeface="Times New Roman" panose="02020603050405020304" pitchFamily="18" charset="0"/>
              </a:rPr>
              <a:t>.	</a:t>
            </a:r>
            <a:r>
              <a:rPr lang="sr-Latn-BA" sz="3200" dirty="0">
                <a:latin typeface="Times New Roman" panose="02020603050405020304" pitchFamily="18" charset="0"/>
                <a:cs typeface="Times New Roman" panose="02020603050405020304" pitchFamily="18" charset="0"/>
              </a:rPr>
              <a:t>	</a:t>
            </a:r>
            <a:r>
              <a:rPr lang="sr-Cyrl-CS" sz="3200" dirty="0">
                <a:latin typeface="Times New Roman" panose="02020603050405020304" pitchFamily="18" charset="0"/>
                <a:cs typeface="Times New Roman" panose="02020603050405020304" pitchFamily="18" charset="0"/>
              </a:rPr>
              <a:t>И. </a:t>
            </a:r>
            <a:r>
              <a:rPr lang="sr-Cyrl-CS" sz="3200" dirty="0">
                <a:solidFill>
                  <a:schemeClr val="accent1">
                    <a:lumMod val="75000"/>
                  </a:schemeClr>
                </a:solidFill>
                <a:latin typeface="Times New Roman" panose="02020603050405020304" pitchFamily="18" charset="0"/>
                <a:cs typeface="Times New Roman" panose="02020603050405020304" pitchFamily="18" charset="0"/>
              </a:rPr>
              <a:t>ЧИМЕ?</a:t>
            </a:r>
            <a:r>
              <a:rPr lang="sr-Cyrl-CS" sz="3200" dirty="0">
                <a:latin typeface="Times New Roman" panose="02020603050405020304" pitchFamily="18" charset="0"/>
                <a:cs typeface="Times New Roman" panose="02020603050405020304" pitchFamily="18" charset="0"/>
              </a:rPr>
              <a:t/>
            </a:r>
            <a:br>
              <a:rPr lang="sr-Cyrl-CS" sz="3200" dirty="0">
                <a:latin typeface="Times New Roman" panose="02020603050405020304" pitchFamily="18" charset="0"/>
                <a:cs typeface="Times New Roman" panose="02020603050405020304" pitchFamily="18" charset="0"/>
              </a:rPr>
            </a:br>
            <a:r>
              <a:rPr lang="sr-Cyrl-CS" sz="3200" dirty="0">
                <a:latin typeface="Times New Roman" panose="02020603050405020304" pitchFamily="18" charset="0"/>
                <a:cs typeface="Times New Roman" panose="02020603050405020304" pitchFamily="18" charset="0"/>
              </a:rPr>
              <a:t>Радо причамо о </a:t>
            </a:r>
            <a:r>
              <a:rPr lang="sr-Cyrl-CS" sz="3200" dirty="0">
                <a:solidFill>
                  <a:schemeClr val="accent1">
                    <a:lumMod val="75000"/>
                  </a:schemeClr>
                </a:solidFill>
                <a:latin typeface="Times New Roman" panose="02020603050405020304" pitchFamily="18" charset="0"/>
                <a:cs typeface="Times New Roman" panose="02020603050405020304" pitchFamily="18" charset="0"/>
              </a:rPr>
              <a:t>представи</a:t>
            </a:r>
            <a:r>
              <a:rPr lang="sr-Cyrl-CS" sz="3200" dirty="0">
                <a:latin typeface="Times New Roman" panose="02020603050405020304" pitchFamily="18" charset="0"/>
                <a:cs typeface="Times New Roman" panose="02020603050405020304" pitchFamily="18" charset="0"/>
              </a:rPr>
              <a:t>.	</a:t>
            </a:r>
            <a:r>
              <a:rPr lang="sr-Latn-BA" sz="3200" dirty="0">
                <a:latin typeface="Times New Roman" panose="02020603050405020304" pitchFamily="18" charset="0"/>
                <a:cs typeface="Times New Roman" panose="02020603050405020304" pitchFamily="18" charset="0"/>
              </a:rPr>
              <a:t>	</a:t>
            </a:r>
            <a:r>
              <a:rPr lang="sr-Cyrl-CS" sz="3200" dirty="0">
                <a:latin typeface="Times New Roman" panose="02020603050405020304" pitchFamily="18" charset="0"/>
                <a:cs typeface="Times New Roman" panose="02020603050405020304" pitchFamily="18" charset="0"/>
              </a:rPr>
              <a:t>Л.</a:t>
            </a:r>
            <a:r>
              <a:rPr lang="sr-Cyrl-CS" sz="3200" dirty="0">
                <a:solidFill>
                  <a:schemeClr val="accent1">
                    <a:lumMod val="75000"/>
                  </a:schemeClr>
                </a:solidFill>
                <a:latin typeface="Times New Roman" panose="02020603050405020304" pitchFamily="18" charset="0"/>
                <a:cs typeface="Times New Roman" panose="02020603050405020304" pitchFamily="18" charset="0"/>
              </a:rPr>
              <a:t> О ЧЕМУ?</a:t>
            </a:r>
            <a:endParaRPr lang="en-US" sz="3200"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26641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828649"/>
            <a:ext cx="10515600" cy="4981308"/>
          </a:xfrm>
        </p:spPr>
        <p:txBody>
          <a:bodyPr>
            <a:noAutofit/>
          </a:bodyPr>
          <a:lstStyle/>
          <a:p>
            <a:r>
              <a:rPr lang="sr-Cyrl-CS" sz="3200" dirty="0">
                <a:latin typeface="Times New Roman" panose="02020603050405020304" pitchFamily="18" charset="0"/>
                <a:cs typeface="Times New Roman" panose="02020603050405020304" pitchFamily="18" charset="0"/>
              </a:rPr>
              <a:t>НЕОДРЕЂЕНЕ НЕЛИЧНЕ ИМЕНИЧКЕ ЗАМЈЕНИЦЕ</a:t>
            </a:r>
            <a:br>
              <a:rPr lang="sr-Cyrl-CS" sz="3200" dirty="0">
                <a:latin typeface="Times New Roman" panose="02020603050405020304" pitchFamily="18" charset="0"/>
                <a:cs typeface="Times New Roman" panose="02020603050405020304" pitchFamily="18" charset="0"/>
              </a:rPr>
            </a:br>
            <a:r>
              <a:rPr lang="sr-Cyrl-CS" sz="3200" dirty="0">
                <a:latin typeface="Times New Roman" panose="02020603050405020304" pitchFamily="18" charset="0"/>
                <a:cs typeface="Times New Roman" panose="02020603050405020304" pitchFamily="18" charset="0"/>
              </a:rPr>
              <a:t/>
            </a:r>
            <a:br>
              <a:rPr lang="sr-Cyrl-CS" sz="3200" dirty="0">
                <a:latin typeface="Times New Roman" panose="02020603050405020304" pitchFamily="18" charset="0"/>
                <a:cs typeface="Times New Roman" panose="02020603050405020304" pitchFamily="18" charset="0"/>
              </a:rPr>
            </a:br>
            <a:r>
              <a:rPr lang="sr-Cyrl-CS" sz="3200" dirty="0">
                <a:solidFill>
                  <a:schemeClr val="accent1">
                    <a:lumMod val="75000"/>
                  </a:schemeClr>
                </a:solidFill>
                <a:latin typeface="Times New Roman" panose="02020603050405020304" pitchFamily="18" charset="0"/>
                <a:cs typeface="Times New Roman" panose="02020603050405020304" pitchFamily="18" charset="0"/>
              </a:rPr>
              <a:t>-</a:t>
            </a:r>
            <a:r>
              <a:rPr lang="sr-Cyrl-CS" sz="3200" dirty="0">
                <a:latin typeface="Times New Roman" panose="02020603050405020304" pitchFamily="18" charset="0"/>
                <a:cs typeface="Times New Roman" panose="02020603050405020304" pitchFamily="18" charset="0"/>
              </a:rPr>
              <a:t> </a:t>
            </a:r>
            <a:r>
              <a:rPr lang="sr-Cyrl-CS" sz="3200" dirty="0">
                <a:solidFill>
                  <a:schemeClr val="accent1">
                    <a:lumMod val="75000"/>
                  </a:schemeClr>
                </a:solidFill>
                <a:latin typeface="Times New Roman" panose="02020603050405020304" pitchFamily="18" charset="0"/>
                <a:cs typeface="Times New Roman" panose="02020603050405020304" pitchFamily="18" charset="0"/>
              </a:rPr>
              <a:t>означавају непознате особе и предмете</a:t>
            </a:r>
            <a:r>
              <a:rPr lang="sr-Cyrl-CS" sz="3200" dirty="0">
                <a:latin typeface="Times New Roman" panose="02020603050405020304" pitchFamily="18" charset="0"/>
                <a:cs typeface="Times New Roman" panose="02020603050405020304" pitchFamily="18" charset="0"/>
              </a:rPr>
              <a:t/>
            </a:r>
            <a:br>
              <a:rPr lang="sr-Cyrl-CS" sz="3200" dirty="0">
                <a:latin typeface="Times New Roman" panose="02020603050405020304" pitchFamily="18" charset="0"/>
                <a:cs typeface="Times New Roman" panose="02020603050405020304" pitchFamily="18" charset="0"/>
              </a:rPr>
            </a:br>
            <a:r>
              <a:rPr lang="sr-Cyrl-CS" sz="3200" dirty="0">
                <a:latin typeface="Times New Roman" panose="02020603050405020304" pitchFamily="18" charset="0"/>
                <a:cs typeface="Times New Roman" panose="02020603050405020304" pitchFamily="18" charset="0"/>
              </a:rPr>
              <a:t/>
            </a:r>
            <a:br>
              <a:rPr lang="sr-Cyrl-CS" sz="3200" dirty="0">
                <a:latin typeface="Times New Roman" panose="02020603050405020304" pitchFamily="18" charset="0"/>
                <a:cs typeface="Times New Roman" panose="02020603050405020304" pitchFamily="18" charset="0"/>
              </a:rPr>
            </a:br>
            <a:r>
              <a:rPr lang="sr-Cyrl-CS" sz="3200" dirty="0">
                <a:latin typeface="Times New Roman" panose="02020603050405020304" pitchFamily="18" charset="0"/>
                <a:cs typeface="Times New Roman" panose="02020603050405020304" pitchFamily="18" charset="0"/>
              </a:rPr>
              <a:t>Примјер</a:t>
            </a:r>
            <a:br>
              <a:rPr lang="sr-Cyrl-CS" sz="3200" dirty="0">
                <a:latin typeface="Times New Roman" panose="02020603050405020304" pitchFamily="18" charset="0"/>
                <a:cs typeface="Times New Roman" panose="02020603050405020304" pitchFamily="18" charset="0"/>
              </a:rPr>
            </a:br>
            <a:r>
              <a:rPr lang="sr-Cyrl-CS" sz="3200" dirty="0">
                <a:solidFill>
                  <a:schemeClr val="accent1">
                    <a:lumMod val="75000"/>
                  </a:schemeClr>
                </a:solidFill>
                <a:latin typeface="Times New Roman" panose="02020603050405020304" pitchFamily="18" charset="0"/>
                <a:cs typeface="Times New Roman" panose="02020603050405020304" pitchFamily="18" charset="0"/>
              </a:rPr>
              <a:t>Неко</a:t>
            </a:r>
            <a:r>
              <a:rPr lang="sr-Cyrl-CS" sz="3200" dirty="0">
                <a:latin typeface="Times New Roman" panose="02020603050405020304" pitchFamily="18" charset="0"/>
                <a:cs typeface="Times New Roman" panose="02020603050405020304" pitchFamily="18" charset="0"/>
              </a:rPr>
              <a:t> долази.			</a:t>
            </a:r>
            <a:br>
              <a:rPr lang="sr-Cyrl-CS" sz="3200" dirty="0">
                <a:latin typeface="Times New Roman" panose="02020603050405020304" pitchFamily="18" charset="0"/>
                <a:cs typeface="Times New Roman" panose="02020603050405020304" pitchFamily="18" charset="0"/>
              </a:rPr>
            </a:br>
            <a:r>
              <a:rPr lang="sr-Cyrl-CS" sz="3200" dirty="0">
                <a:solidFill>
                  <a:schemeClr val="accent1">
                    <a:lumMod val="75000"/>
                  </a:schemeClr>
                </a:solidFill>
                <a:latin typeface="Times New Roman" panose="02020603050405020304" pitchFamily="18" charset="0"/>
                <a:cs typeface="Times New Roman" panose="02020603050405020304" pitchFamily="18" charset="0"/>
              </a:rPr>
              <a:t>Нешто</a:t>
            </a:r>
            <a:r>
              <a:rPr lang="sr-Cyrl-CS" sz="3200" dirty="0">
                <a:latin typeface="Times New Roman" panose="02020603050405020304" pitchFamily="18" charset="0"/>
                <a:cs typeface="Times New Roman" panose="02020603050405020304" pitchFamily="18" charset="0"/>
              </a:rPr>
              <a:t> сам купио.</a:t>
            </a:r>
            <a:br>
              <a:rPr lang="sr-Cyrl-CS" sz="3200" dirty="0">
                <a:latin typeface="Times New Roman" panose="02020603050405020304" pitchFamily="18" charset="0"/>
                <a:cs typeface="Times New Roman" panose="02020603050405020304" pitchFamily="18" charset="0"/>
              </a:rPr>
            </a:br>
            <a:r>
              <a:rPr lang="sr-Cyrl-CS" sz="3200" dirty="0">
                <a:latin typeface="Times New Roman" panose="02020603050405020304" pitchFamily="18" charset="0"/>
                <a:cs typeface="Times New Roman" panose="02020603050405020304" pitchFamily="18" charset="0"/>
              </a:rPr>
              <a:t/>
            </a:r>
            <a:br>
              <a:rPr lang="sr-Cyrl-CS" sz="3200" dirty="0">
                <a:latin typeface="Times New Roman" panose="02020603050405020304" pitchFamily="18" charset="0"/>
                <a:cs typeface="Times New Roman" panose="02020603050405020304" pitchFamily="18" charset="0"/>
              </a:rPr>
            </a:br>
            <a:r>
              <a:rPr lang="sr-Cyrl-CS" sz="3200" dirty="0">
                <a:latin typeface="Times New Roman" panose="02020603050405020304" pitchFamily="18" charset="0"/>
                <a:cs typeface="Times New Roman" panose="02020603050405020304" pitchFamily="18" charset="0"/>
              </a:rPr>
              <a:t>Граде се додавањем </a:t>
            </a:r>
            <a:r>
              <a:rPr lang="sr-Cyrl-CS" sz="3200" dirty="0">
                <a:solidFill>
                  <a:schemeClr val="accent1">
                    <a:lumMod val="75000"/>
                  </a:schemeClr>
                </a:solidFill>
                <a:latin typeface="Times New Roman" panose="02020603050405020304" pitchFamily="18" charset="0"/>
                <a:cs typeface="Times New Roman" panose="02020603050405020304" pitchFamily="18" charset="0"/>
              </a:rPr>
              <a:t>префикса НЕ испред упитно-односних замјеница.</a:t>
            </a:r>
            <a:br>
              <a:rPr lang="sr-Cyrl-CS" sz="3200" dirty="0">
                <a:solidFill>
                  <a:schemeClr val="accent1">
                    <a:lumMod val="75000"/>
                  </a:schemeClr>
                </a:solidFill>
                <a:latin typeface="Times New Roman" panose="02020603050405020304" pitchFamily="18" charset="0"/>
                <a:cs typeface="Times New Roman" panose="02020603050405020304" pitchFamily="18" charset="0"/>
              </a:rPr>
            </a:br>
            <a:endParaRPr lang="en-US" sz="3200"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464238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652731"/>
            <a:ext cx="10515600" cy="5086887"/>
          </a:xfrm>
        </p:spPr>
        <p:txBody>
          <a:bodyPr>
            <a:noAutofit/>
          </a:bodyPr>
          <a:lstStyle/>
          <a:p>
            <a:r>
              <a:rPr lang="sr-Cyrl-CS" sz="3200" dirty="0">
                <a:latin typeface="Times New Roman" panose="02020603050405020304" pitchFamily="18" charset="0"/>
                <a:cs typeface="Times New Roman" panose="02020603050405020304" pitchFamily="18" charset="0"/>
              </a:rPr>
              <a:t>ОДРИЧНЕ НЕЛИЧНЕ ЗАМЈЕНИЦЕ</a:t>
            </a:r>
            <a:br>
              <a:rPr lang="sr-Cyrl-CS" sz="3200" dirty="0">
                <a:latin typeface="Times New Roman" panose="02020603050405020304" pitchFamily="18" charset="0"/>
                <a:cs typeface="Times New Roman" panose="02020603050405020304" pitchFamily="18" charset="0"/>
              </a:rPr>
            </a:br>
            <a:r>
              <a:rPr lang="sr-Latn-BA" sz="3200" dirty="0">
                <a:latin typeface="Times New Roman" panose="02020603050405020304" pitchFamily="18" charset="0"/>
                <a:cs typeface="Times New Roman" panose="02020603050405020304" pitchFamily="18" charset="0"/>
              </a:rPr>
              <a:t/>
            </a:r>
            <a:br>
              <a:rPr lang="sr-Latn-BA" sz="3200" dirty="0">
                <a:latin typeface="Times New Roman" panose="02020603050405020304" pitchFamily="18" charset="0"/>
                <a:cs typeface="Times New Roman" panose="02020603050405020304" pitchFamily="18" charset="0"/>
              </a:rPr>
            </a:br>
            <a:r>
              <a:rPr lang="sr-Cyrl-CS" sz="3200" dirty="0">
                <a:latin typeface="Times New Roman" panose="02020603050405020304" pitchFamily="18" charset="0"/>
                <a:cs typeface="Times New Roman" panose="02020603050405020304" pitchFamily="18" charset="0"/>
              </a:rPr>
              <a:t>- означавају да радњом није обухваћена ниједна особа и ниједан предмет.</a:t>
            </a:r>
            <a:br>
              <a:rPr lang="sr-Cyrl-CS" sz="3200" dirty="0">
                <a:latin typeface="Times New Roman" panose="02020603050405020304" pitchFamily="18" charset="0"/>
                <a:cs typeface="Times New Roman" panose="02020603050405020304" pitchFamily="18" charset="0"/>
              </a:rPr>
            </a:br>
            <a:r>
              <a:rPr lang="sr-Latn-BA" sz="3200" dirty="0">
                <a:latin typeface="Times New Roman" panose="02020603050405020304" pitchFamily="18" charset="0"/>
                <a:cs typeface="Times New Roman" panose="02020603050405020304" pitchFamily="18" charset="0"/>
              </a:rPr>
              <a:t/>
            </a:r>
            <a:br>
              <a:rPr lang="sr-Latn-BA" sz="3200" dirty="0">
                <a:latin typeface="Times New Roman" panose="02020603050405020304" pitchFamily="18" charset="0"/>
                <a:cs typeface="Times New Roman" panose="02020603050405020304" pitchFamily="18" charset="0"/>
              </a:rPr>
            </a:br>
            <a:r>
              <a:rPr lang="sr-Cyrl-CS" sz="3200" dirty="0" err="1">
                <a:latin typeface="Times New Roman" panose="02020603050405020304" pitchFamily="18" charset="0"/>
                <a:cs typeface="Times New Roman" panose="02020603050405020304" pitchFamily="18" charset="0"/>
              </a:rPr>
              <a:t>Примјер</a:t>
            </a:r>
            <a:r>
              <a:rPr lang="sr-Cyrl-CS" sz="3200" dirty="0">
                <a:latin typeface="Times New Roman" panose="02020603050405020304" pitchFamily="18" charset="0"/>
                <a:cs typeface="Times New Roman" panose="02020603050405020304" pitchFamily="18" charset="0"/>
              </a:rPr>
              <a:t/>
            </a:r>
            <a:br>
              <a:rPr lang="sr-Cyrl-CS" sz="3200" dirty="0">
                <a:latin typeface="Times New Roman" panose="02020603050405020304" pitchFamily="18" charset="0"/>
                <a:cs typeface="Times New Roman" panose="02020603050405020304" pitchFamily="18" charset="0"/>
              </a:rPr>
            </a:br>
            <a:r>
              <a:rPr lang="sr-Cyrl-CS" sz="3200" dirty="0">
                <a:solidFill>
                  <a:schemeClr val="accent1">
                    <a:lumMod val="75000"/>
                  </a:schemeClr>
                </a:solidFill>
                <a:latin typeface="Times New Roman" panose="02020603050405020304" pitchFamily="18" charset="0"/>
                <a:cs typeface="Times New Roman" panose="02020603050405020304" pitchFamily="18" charset="0"/>
              </a:rPr>
              <a:t>Нико</a:t>
            </a:r>
            <a:r>
              <a:rPr lang="sr-Cyrl-CS" sz="3200" dirty="0">
                <a:latin typeface="Times New Roman" panose="02020603050405020304" pitchFamily="18" charset="0"/>
                <a:cs typeface="Times New Roman" panose="02020603050405020304" pitchFamily="18" charset="0"/>
              </a:rPr>
              <a:t> не долази.			</a:t>
            </a:r>
            <a:r>
              <a:rPr lang="sr-Cyrl-CS" sz="3200" dirty="0">
                <a:solidFill>
                  <a:schemeClr val="accent1">
                    <a:lumMod val="75000"/>
                  </a:schemeClr>
                </a:solidFill>
                <a:latin typeface="Times New Roman" panose="02020603050405020304" pitchFamily="18" charset="0"/>
                <a:cs typeface="Times New Roman" panose="02020603050405020304" pitchFamily="18" charset="0"/>
              </a:rPr>
              <a:t>Ништа</a:t>
            </a:r>
            <a:r>
              <a:rPr lang="sr-Cyrl-CS" sz="3200" dirty="0">
                <a:latin typeface="Times New Roman" panose="02020603050405020304" pitchFamily="18" charset="0"/>
                <a:cs typeface="Times New Roman" panose="02020603050405020304" pitchFamily="18" charset="0"/>
              </a:rPr>
              <a:t> нисам купио.</a:t>
            </a:r>
            <a:br>
              <a:rPr lang="sr-Cyrl-CS" sz="3200" dirty="0">
                <a:latin typeface="Times New Roman" panose="02020603050405020304" pitchFamily="18" charset="0"/>
                <a:cs typeface="Times New Roman" panose="02020603050405020304" pitchFamily="18" charset="0"/>
              </a:rPr>
            </a:br>
            <a:r>
              <a:rPr lang="sr-Cyrl-CS" sz="3200" dirty="0">
                <a:latin typeface="Times New Roman" panose="02020603050405020304" pitchFamily="18" charset="0"/>
                <a:cs typeface="Times New Roman" panose="02020603050405020304" pitchFamily="18" charset="0"/>
              </a:rPr>
              <a:t/>
            </a:r>
            <a:br>
              <a:rPr lang="sr-Cyrl-CS" sz="3200" dirty="0">
                <a:latin typeface="Times New Roman" panose="02020603050405020304" pitchFamily="18" charset="0"/>
                <a:cs typeface="Times New Roman" panose="02020603050405020304" pitchFamily="18" charset="0"/>
              </a:rPr>
            </a:br>
            <a:r>
              <a:rPr lang="sr-Cyrl-CS" sz="3200" dirty="0">
                <a:latin typeface="Times New Roman" panose="02020603050405020304" pitchFamily="18" charset="0"/>
                <a:cs typeface="Times New Roman" panose="02020603050405020304" pitchFamily="18" charset="0"/>
              </a:rPr>
              <a:t>Граде се додавањем </a:t>
            </a:r>
            <a:r>
              <a:rPr lang="sr-Cyrl-CS" sz="3200" dirty="0">
                <a:solidFill>
                  <a:schemeClr val="accent1">
                    <a:lumMod val="75000"/>
                  </a:schemeClr>
                </a:solidFill>
                <a:latin typeface="Times New Roman" panose="02020603050405020304" pitchFamily="18" charset="0"/>
                <a:cs typeface="Times New Roman" panose="02020603050405020304" pitchFamily="18" charset="0"/>
              </a:rPr>
              <a:t>префикса НИ испред упитно-односних замјеница.</a:t>
            </a:r>
            <a:r>
              <a:rPr lang="sr-Cyrl-CS" sz="3200" dirty="0">
                <a:latin typeface="Times New Roman" panose="02020603050405020304" pitchFamily="18" charset="0"/>
                <a:cs typeface="Times New Roman" panose="02020603050405020304" pitchFamily="18" charset="0"/>
              </a:rPr>
              <a:t/>
            </a:r>
            <a:br>
              <a:rPr lang="sr-Cyrl-CS" sz="3200" dirty="0">
                <a:latin typeface="Times New Roman" panose="02020603050405020304" pitchFamily="18" charset="0"/>
                <a:cs typeface="Times New Roman" panose="02020603050405020304" pitchFamily="18" charset="0"/>
              </a:rPr>
            </a:br>
            <a:r>
              <a:rPr lang="sr-Cyrl-CS" sz="3200" dirty="0">
                <a:latin typeface="Times New Roman" panose="02020603050405020304" pitchFamily="18" charset="0"/>
                <a:cs typeface="Times New Roman" panose="02020603050405020304" pitchFamily="18" charset="0"/>
              </a:rPr>
              <a:t/>
            </a:r>
            <a:br>
              <a:rPr lang="sr-Cyrl-C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446566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CDB616E9-9032-4DD1-B213-669D181487BD}"/>
              </a:ext>
            </a:extLst>
          </p:cNvPr>
          <p:cNvSpPr>
            <a:spLocks noGrp="1"/>
          </p:cNvSpPr>
          <p:nvPr>
            <p:ph type="title"/>
          </p:nvPr>
        </p:nvSpPr>
        <p:spPr>
          <a:xfrm>
            <a:off x="2592924" y="624110"/>
            <a:ext cx="8911687" cy="5115508"/>
          </a:xfrm>
        </p:spPr>
        <p:txBody>
          <a:bodyPr>
            <a:noAutofit/>
          </a:bodyPr>
          <a:lstStyle/>
          <a:p>
            <a:r>
              <a:rPr lang="sr-Cyrl-CS" sz="3200" dirty="0">
                <a:latin typeface="Times New Roman" panose="02020603050405020304" pitchFamily="18" charset="0"/>
                <a:cs typeface="Times New Roman" panose="02020603050405020304" pitchFamily="18" charset="0"/>
              </a:rPr>
              <a:t>Запамти!</a:t>
            </a:r>
            <a:br>
              <a:rPr lang="sr-Cyrl-CS" sz="3200" dirty="0">
                <a:latin typeface="Times New Roman" panose="02020603050405020304" pitchFamily="18" charset="0"/>
                <a:cs typeface="Times New Roman" panose="02020603050405020304" pitchFamily="18" charset="0"/>
              </a:rPr>
            </a:br>
            <a:r>
              <a:rPr lang="sr-Cyrl-CS" sz="3200" dirty="0">
                <a:latin typeface="Times New Roman" panose="02020603050405020304" pitchFamily="18" charset="0"/>
                <a:cs typeface="Times New Roman" panose="02020603050405020304" pitchFamily="18" charset="0"/>
              </a:rPr>
              <a:t/>
            </a:r>
            <a:br>
              <a:rPr lang="sr-Cyrl-CS" sz="3200" dirty="0">
                <a:latin typeface="Times New Roman" panose="02020603050405020304" pitchFamily="18" charset="0"/>
                <a:cs typeface="Times New Roman" panose="02020603050405020304" pitchFamily="18" charset="0"/>
              </a:rPr>
            </a:br>
            <a:r>
              <a:rPr lang="sr-Cyrl-CS" sz="3200" dirty="0">
                <a:latin typeface="Times New Roman" panose="02020603050405020304" pitchFamily="18" charset="0"/>
                <a:cs typeface="Times New Roman" panose="02020603050405020304" pitchFamily="18" charset="0"/>
              </a:rPr>
              <a:t>Када се одричне </a:t>
            </a:r>
            <a:r>
              <a:rPr lang="sr-Cyrl-CS" sz="3200" dirty="0" err="1">
                <a:latin typeface="Times New Roman" panose="02020603050405020304" pitchFamily="18" charset="0"/>
                <a:cs typeface="Times New Roman" panose="02020603050405020304" pitchFamily="18" charset="0"/>
              </a:rPr>
              <a:t>змјенице</a:t>
            </a:r>
            <a:r>
              <a:rPr lang="sr-Cyrl-CS" sz="3200" dirty="0">
                <a:latin typeface="Times New Roman" panose="02020603050405020304" pitchFamily="18" charset="0"/>
                <a:cs typeface="Times New Roman" panose="02020603050405020304" pitchFamily="18" charset="0"/>
              </a:rPr>
              <a:t> употребљавају са </a:t>
            </a:r>
            <a:r>
              <a:rPr lang="sr-Cyrl-CS" sz="3200" dirty="0" err="1">
                <a:latin typeface="Times New Roman" panose="02020603050405020304" pitchFamily="18" charset="0"/>
                <a:cs typeface="Times New Roman" panose="02020603050405020304" pitchFamily="18" charset="0"/>
              </a:rPr>
              <a:t>приједлозима</a:t>
            </a:r>
            <a:r>
              <a:rPr lang="sr-Cyrl-CS" sz="3200" dirty="0">
                <a:latin typeface="Times New Roman" panose="02020603050405020304" pitchFamily="18" charset="0"/>
                <a:cs typeface="Times New Roman" panose="02020603050405020304" pitchFamily="18" charset="0"/>
              </a:rPr>
              <a:t> </a:t>
            </a:r>
            <a:r>
              <a:rPr lang="sr-Cyrl-CS" sz="3200" dirty="0">
                <a:solidFill>
                  <a:schemeClr val="accent1">
                    <a:lumMod val="75000"/>
                  </a:schemeClr>
                </a:solidFill>
                <a:latin typeface="Times New Roman" panose="02020603050405020304" pitchFamily="18" charset="0"/>
                <a:cs typeface="Times New Roman" panose="02020603050405020304" pitchFamily="18" charset="0"/>
              </a:rPr>
              <a:t>(за, са, пред, од,...) </a:t>
            </a:r>
            <a:r>
              <a:rPr lang="sr-Cyrl-CS" sz="3200" dirty="0">
                <a:latin typeface="Times New Roman" panose="02020603050405020304" pitchFamily="18" charset="0"/>
                <a:cs typeface="Times New Roman" panose="02020603050405020304" pitchFamily="18" charset="0"/>
              </a:rPr>
              <a:t>онда се пишу и изговарају као </a:t>
            </a:r>
            <a:r>
              <a:rPr lang="sr-Cyrl-CS" sz="3200" dirty="0" err="1">
                <a:latin typeface="Times New Roman" panose="02020603050405020304" pitchFamily="18" charset="0"/>
                <a:cs typeface="Times New Roman" panose="02020603050405020304" pitchFamily="18" charset="0"/>
              </a:rPr>
              <a:t>двије</a:t>
            </a:r>
            <a:r>
              <a:rPr lang="sr-Cyrl-CS" sz="3200" dirty="0">
                <a:latin typeface="Times New Roman" panose="02020603050405020304" pitchFamily="18" charset="0"/>
                <a:cs typeface="Times New Roman" panose="02020603050405020304" pitchFamily="18" charset="0"/>
              </a:rPr>
              <a:t> </a:t>
            </a:r>
            <a:r>
              <a:rPr lang="sr-Cyrl-CS" sz="3200" dirty="0" err="1">
                <a:latin typeface="Times New Roman" panose="02020603050405020304" pitchFamily="18" charset="0"/>
                <a:cs typeface="Times New Roman" panose="02020603050405020304" pitchFamily="18" charset="0"/>
              </a:rPr>
              <a:t>ријечи</a:t>
            </a:r>
            <a:r>
              <a:rPr lang="sr-Cyrl-CS" sz="3200" dirty="0">
                <a:latin typeface="Times New Roman" panose="02020603050405020304" pitchFamily="18" charset="0"/>
                <a:cs typeface="Times New Roman" panose="02020603050405020304" pitchFamily="18" charset="0"/>
              </a:rPr>
              <a:t> са </a:t>
            </a:r>
            <a:r>
              <a:rPr lang="sr-Cyrl-CS" sz="3200" dirty="0" err="1">
                <a:latin typeface="Times New Roman" panose="02020603050405020304" pitchFamily="18" charset="0"/>
                <a:cs typeface="Times New Roman" panose="02020603050405020304" pitchFamily="18" charset="0"/>
              </a:rPr>
              <a:t>приједлогом</a:t>
            </a:r>
            <a:r>
              <a:rPr lang="sr-Cyrl-CS" sz="3200" dirty="0">
                <a:latin typeface="Times New Roman" panose="02020603050405020304" pitchFamily="18" charset="0"/>
                <a:cs typeface="Times New Roman" panose="02020603050405020304" pitchFamily="18" charset="0"/>
              </a:rPr>
              <a:t> између њих.</a:t>
            </a:r>
            <a:br>
              <a:rPr lang="sr-Cyrl-CS" sz="3200" dirty="0">
                <a:latin typeface="Times New Roman" panose="02020603050405020304" pitchFamily="18" charset="0"/>
                <a:cs typeface="Times New Roman" panose="02020603050405020304" pitchFamily="18" charset="0"/>
              </a:rPr>
            </a:br>
            <a:r>
              <a:rPr lang="sr-Cyrl-CS" sz="3200" dirty="0">
                <a:latin typeface="Times New Roman" panose="02020603050405020304" pitchFamily="18" charset="0"/>
                <a:cs typeface="Times New Roman" panose="02020603050405020304" pitchFamily="18" charset="0"/>
              </a:rPr>
              <a:t/>
            </a:r>
            <a:br>
              <a:rPr lang="sr-Cyrl-CS" sz="3200" dirty="0">
                <a:latin typeface="Times New Roman" panose="02020603050405020304" pitchFamily="18" charset="0"/>
                <a:cs typeface="Times New Roman" panose="02020603050405020304" pitchFamily="18" charset="0"/>
              </a:rPr>
            </a:br>
            <a:r>
              <a:rPr lang="sr-Cyrl-RS" sz="3200" dirty="0" err="1">
                <a:latin typeface="Times New Roman" panose="02020603050405020304" pitchFamily="18" charset="0"/>
                <a:cs typeface="Times New Roman" panose="02020603050405020304" pitchFamily="18" charset="0"/>
              </a:rPr>
              <a:t>Примјер</a:t>
            </a:r>
            <a:r>
              <a:rPr lang="sr-Cyrl-RS" sz="3200" dirty="0">
                <a:latin typeface="Times New Roman" panose="02020603050405020304" pitchFamily="18" charset="0"/>
                <a:cs typeface="Times New Roman" panose="02020603050405020304" pitchFamily="18" charset="0"/>
              </a:rPr>
              <a:t/>
            </a:r>
            <a:br>
              <a:rPr lang="sr-Cyrl-RS" sz="3200" dirty="0">
                <a:latin typeface="Times New Roman" panose="02020603050405020304" pitchFamily="18" charset="0"/>
                <a:cs typeface="Times New Roman" panose="02020603050405020304" pitchFamily="18" charset="0"/>
              </a:rPr>
            </a:br>
            <a:r>
              <a:rPr lang="sr-Cyrl-RS" sz="3200" dirty="0">
                <a:latin typeface="Times New Roman" panose="02020603050405020304" pitchFamily="18" charset="0"/>
                <a:cs typeface="Times New Roman" panose="02020603050405020304" pitchFamily="18" charset="0"/>
              </a:rPr>
              <a:t>	</a:t>
            </a:r>
            <a:r>
              <a:rPr lang="sr-Cyrl-CS" sz="3200" dirty="0">
                <a:latin typeface="Times New Roman" panose="02020603050405020304" pitchFamily="18" charset="0"/>
                <a:cs typeface="Times New Roman" panose="02020603050405020304" pitchFamily="18" charset="0"/>
              </a:rPr>
              <a:t>Ни са ким нећу да се свађам.</a:t>
            </a:r>
            <a:r>
              <a:rPr lang="sr-Latn-BA" sz="3200" dirty="0">
                <a:latin typeface="Times New Roman" panose="02020603050405020304" pitchFamily="18" charset="0"/>
                <a:cs typeface="Times New Roman" panose="02020603050405020304" pitchFamily="18" charset="0"/>
              </a:rPr>
              <a:t/>
            </a:r>
            <a:br>
              <a:rPr lang="sr-Latn-BA" sz="3200" dirty="0">
                <a:latin typeface="Times New Roman" panose="02020603050405020304" pitchFamily="18" charset="0"/>
                <a:cs typeface="Times New Roman" panose="02020603050405020304" pitchFamily="18" charset="0"/>
              </a:rPr>
            </a:br>
            <a:r>
              <a:rPr lang="sr-Cyrl-CS" sz="3200" dirty="0">
                <a:latin typeface="Times New Roman" panose="02020603050405020304" pitchFamily="18" charset="0"/>
                <a:cs typeface="Times New Roman" panose="02020603050405020304" pitchFamily="18" charset="0"/>
              </a:rPr>
              <a:t> </a:t>
            </a:r>
            <a:r>
              <a:rPr lang="sr-Latn-BA" sz="3200" dirty="0">
                <a:latin typeface="Times New Roman" panose="02020603050405020304" pitchFamily="18" charset="0"/>
                <a:cs typeface="Times New Roman" panose="02020603050405020304" pitchFamily="18" charset="0"/>
              </a:rPr>
              <a:t>	</a:t>
            </a:r>
            <a:r>
              <a:rPr lang="sr-Cyrl-CS" sz="3200" dirty="0">
                <a:latin typeface="Times New Roman" panose="02020603050405020304" pitchFamily="18" charset="0"/>
                <a:cs typeface="Times New Roman" panose="02020603050405020304" pitchFamily="18" charset="0"/>
              </a:rPr>
              <a:t>Ни са чим нећу да се оптерећујем.</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347440038"/>
      </p:ext>
    </p:extLst>
  </p:cSld>
  <p:clrMapOvr>
    <a:masterClrMapping/>
  </p:clrMapOvr>
</p:sld>
</file>

<file path=ppt/theme/theme1.xml><?xml version="1.0" encoding="utf-8"?>
<a:theme xmlns:a="http://schemas.openxmlformats.org/drawingml/2006/main" name="Tračak">
  <a:themeElements>
    <a:clrScheme name="Tračak">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Tračak">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ačak">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TM02892315[[fn=Pramen]]</Template>
  <TotalTime>266</TotalTime>
  <Words>165</Words>
  <Application>Microsoft Office PowerPoint</Application>
  <PresentationFormat>Custom</PresentationFormat>
  <Paragraphs>20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Tračak</vt:lpstr>
      <vt:lpstr>ПОНОВИМО ЗАМЈЕНИЦЕ! Замјенице су промјенљиве ријечи које упућују на лица, предмете и њихове особине.  Дијеле се на: * именичке * придјевске              Именичке замјенице су самосталне ријечи  као и именице по којима су и добиле име.  </vt:lpstr>
      <vt:lpstr>НЕЛИЧНЕ ИМЕНИЧКЕ ЗАМЈЕНИЦЕ</vt:lpstr>
      <vt:lpstr>Неличне  именичке замјенице су именске, али нису личне и зато су добиле назив неличне именичке замјенице.  Оне упућују на неко лице или предмет нама непознат.  Неличне именичке замјенице су:  1. упитно-односне  Ко? Шта?/Што? 2. неодређене   Неко  Нешто 3. одричне     Нико  Ништа 4. опште     Свако Свашта</vt:lpstr>
      <vt:lpstr>Упитним замјеницама КО? ШТА? пита се  за непознато лице и ствари. Примјер Ко долази?    Шта си купио?  Упитне замјенице имају један облик који се употребљава за сва три рода и оба броја.  Примјер Ко је разбио чашу? Петар је разбио чашу. Дjeca су разбили чашу. </vt:lpstr>
      <vt:lpstr>Упитне замјенице КО? ШТА? Имају све падежне облике осим вокатива.  Елена је ученица.     Н. КО? Сјећам се Елене.     Г. КОГА? Јавила сам се Елени.    Д. КОМЕ? Видјела сам Елену.    А. КОГА? Разговарала сам са Еленом. И. СА КИМ? Често причам о Елени.   Л. О КОМЕ? </vt:lpstr>
      <vt:lpstr>Представа је занимљива.   Н. ШТА? Сјећам се представе.     Г. ЧЕГА? Често се смијемо представи.  Д.ЧЕМУ? Волим добру представу.   А. ШТА? Задовољна сам представом.  И. ЧИМЕ? Радо причамо о представи.  Л. О ЧЕМУ?</vt:lpstr>
      <vt:lpstr>НЕОДРЕЂЕНЕ НЕЛИЧНЕ ИМЕНИЧКЕ ЗАМЈЕНИЦЕ  - означавају непознате особе и предмете  Примјер Неко долази.    Нешто сам купио.  Граде се додавањем префикса НЕ испред упитно-односних замјеница. </vt:lpstr>
      <vt:lpstr>ОДРИЧНЕ НЕЛИЧНЕ ЗАМЈЕНИЦЕ  - означавају да радњом није обухваћена ниједна особа и ниједан предмет.  Примјер Нико не долази.   Ништа нисам купио.  Граде се додавањем префикса НИ испред упитно-односних замјеница.  </vt:lpstr>
      <vt:lpstr>Запамти!  Када се одричне змјенице употребљавају са приједлозима (за, са, пред, од,...) онда се пишу и изговарају као двије ријечи са приједлогом између њих.  Примјер  Ни са ким нећу да се свађам.   Ни са чим нећу да се оптерећујем.</vt:lpstr>
      <vt:lpstr>ОПШТЕ НЕЛИЧНЕ ЗАМЈЕНИЦЕ - означавају да радња обухвата сваку особу и сваки предмет.  Примјер Свако може да дође.  Свашта сам купио.  - Граде се додавањем префикса СВА испред упитно-односне замјенице. </vt:lpstr>
      <vt:lpstr>Домаћа задаћа Препиши правилно сљедеће реченице и пази на писање одричних замјеница са приједлозима.  1. Не вјерујем у никога. 2. Не слаже се са ничим. 3. Не знам ништа о  никаквом излету. 4. Не узимај од ничијег добра. </vt:lpstr>
      <vt:lpstr>          КРАЈ</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ИМЕНИЧКЕ НЕЛИЧНЕ ЗАМЈЕНИЦЕ</dc:title>
  <dc:creator>Nastavnik</dc:creator>
  <cp:lastModifiedBy>postar</cp:lastModifiedBy>
  <cp:revision>26</cp:revision>
  <dcterms:created xsi:type="dcterms:W3CDTF">2021-02-24T11:23:31Z</dcterms:created>
  <dcterms:modified xsi:type="dcterms:W3CDTF">2021-02-25T19:49:02Z</dcterms:modified>
</cp:coreProperties>
</file>