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24-Feb-21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4468491"/>
            <a:ext cx="9144000" cy="1641490"/>
          </a:xfrm>
        </p:spPr>
        <p:txBody>
          <a:bodyPr>
            <a:normAutofit/>
          </a:bodyPr>
          <a:lstStyle/>
          <a:p>
            <a:r>
              <a:rPr lang="sr-Cyrl-BA" sz="3600" dirty="0" smtClean="0"/>
              <a:t>Ликовна  култура</a:t>
            </a:r>
            <a:br>
              <a:rPr lang="sr-Cyrl-BA" sz="3600" dirty="0" smtClean="0"/>
            </a:br>
            <a:r>
              <a:rPr lang="sr-Cyrl-BA" sz="3600" dirty="0" smtClean="0"/>
              <a:t>5. разред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4000" dirty="0" smtClean="0"/>
              <a:t>Основне боје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525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13219" y="1074509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Бијела </a:t>
            </a:r>
            <a:r>
              <a:rPr lang="ru-RU" sz="2400" dirty="0"/>
              <a:t>сунчева </a:t>
            </a:r>
            <a:r>
              <a:rPr lang="ru-RU" sz="2400" dirty="0" smtClean="0"/>
              <a:t>свјетлост </a:t>
            </a:r>
            <a:r>
              <a:rPr lang="ru-RU" sz="2400" dirty="0"/>
              <a:t>није једнобојна, него је сложена од седам различито </a:t>
            </a:r>
            <a:r>
              <a:rPr lang="ru-RU" sz="2400" dirty="0" smtClean="0"/>
              <a:t>обојених </a:t>
            </a:r>
            <a:r>
              <a:rPr lang="ru-RU" sz="2400" dirty="0"/>
              <a:t>зракова. Ти зраци се називају сунчев спектар. Боје спектра су: црвена, наранџаста, жута, зелена, плава, индиго и љубичаста. Зашто је нешто у природи црвено, жуто или зелено? У природи ништа нема своју боју, она се јавља тек кад нешто </a:t>
            </a:r>
            <a:r>
              <a:rPr lang="ru-RU" sz="2400" dirty="0" smtClean="0"/>
              <a:t>осви</a:t>
            </a:r>
            <a:r>
              <a:rPr lang="sr-Latn-BA" sz="2400" dirty="0" smtClean="0"/>
              <a:t>j</a:t>
            </a:r>
            <a:r>
              <a:rPr lang="ru-RU" sz="2400" dirty="0" smtClean="0"/>
              <a:t>етлимо</a:t>
            </a:r>
            <a:r>
              <a:rPr lang="ru-RU" sz="2400" dirty="0"/>
              <a:t>. </a:t>
            </a:r>
            <a:r>
              <a:rPr lang="ru-RU" sz="2400" dirty="0" smtClean="0"/>
              <a:t>Т</a:t>
            </a:r>
            <a:r>
              <a:rPr lang="sr-Cyrl-BA" sz="2400" dirty="0"/>
              <a:t>и</a:t>
            </a:r>
            <a:r>
              <a:rPr lang="sr-Latn-BA" sz="2400" dirty="0" smtClean="0"/>
              <a:t>j</a:t>
            </a:r>
            <a:r>
              <a:rPr lang="ru-RU" sz="2400" dirty="0" smtClean="0"/>
              <a:t>ела </a:t>
            </a:r>
            <a:r>
              <a:rPr lang="ru-RU" sz="2400" dirty="0"/>
              <a:t>имају особину да неке обојене зраке из спектра </a:t>
            </a:r>
            <a:r>
              <a:rPr lang="ru-RU" sz="2400" dirty="0" smtClean="0"/>
              <a:t>упијају, </a:t>
            </a:r>
            <a:r>
              <a:rPr lang="ru-RU" sz="2400" dirty="0"/>
              <a:t>а друге одбијају. Ако нешто видимо да је плаво то значи да је оно упило све зраке сем плаве коју упија наше око.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840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96733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Основне боје су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ЦРВЕНА</a:t>
            </a:r>
            <a:r>
              <a:rPr lang="ru-RU" sz="2400" dirty="0"/>
              <a:t>, </a:t>
            </a:r>
            <a:r>
              <a:rPr lang="ru-RU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ПЛАВА</a:t>
            </a:r>
            <a:r>
              <a:rPr lang="ru-RU" sz="2400" dirty="0"/>
              <a:t> И </a:t>
            </a: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ЖУТА</a:t>
            </a:r>
            <a:r>
              <a:rPr lang="ru-RU" sz="2400" dirty="0"/>
              <a:t>. Оне се не могу разложити, нити добити </a:t>
            </a:r>
            <a:r>
              <a:rPr lang="ru-RU" sz="2400" dirty="0" smtClean="0"/>
              <a:t>мијешањем </a:t>
            </a:r>
            <a:r>
              <a:rPr lang="ru-RU" sz="2400" dirty="0"/>
              <a:t>других боја. Зову се још и примарне боје.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849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60" y="596695"/>
            <a:ext cx="5219298" cy="408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8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752475"/>
            <a:ext cx="609600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0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7695" y="845284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/>
              <a:t>Природа око нас је богата бојама. Код животиња и биљака можемо уочити разноврсне комбинације боја. На </a:t>
            </a:r>
            <a:r>
              <a:rPr lang="ru-RU" sz="2800" dirty="0" smtClean="0"/>
              <a:t>примјер </a:t>
            </a:r>
            <a:r>
              <a:rPr lang="ru-RU" sz="2800" dirty="0"/>
              <a:t>код неких птица и риба можемо </a:t>
            </a:r>
            <a:r>
              <a:rPr lang="ru-RU" sz="2800" dirty="0" smtClean="0"/>
              <a:t>видјети </a:t>
            </a:r>
            <a:r>
              <a:rPr lang="ru-RU" sz="2800" dirty="0"/>
              <a:t>комбинације боја. На пољима </a:t>
            </a:r>
            <a:r>
              <a:rPr lang="ru-RU" sz="2800" dirty="0" smtClean="0"/>
              <a:t>расцвјеталог цвијећа </a:t>
            </a:r>
            <a:r>
              <a:rPr lang="ru-RU" sz="2800" dirty="0"/>
              <a:t>такође, налазимо богате комбинације боја. Ви треба да изаберете мотив из природе по вашој жељи. Битно је да у вашој слици </a:t>
            </a:r>
            <a:r>
              <a:rPr lang="ru-RU" sz="2800" dirty="0" smtClean="0"/>
              <a:t>употријебите </a:t>
            </a:r>
            <a:r>
              <a:rPr lang="ru-RU" sz="2800" dirty="0"/>
              <a:t>комбинације основних </a:t>
            </a:r>
            <a:r>
              <a:rPr lang="ru-RU" sz="2800" dirty="0" smtClean="0"/>
              <a:t> </a:t>
            </a:r>
            <a:r>
              <a:rPr lang="ru-RU" sz="2800" dirty="0"/>
              <a:t>боја, да боје буду изражајне. Радиће се темпера бојама.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879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32558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44</TotalTime>
  <Words>211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Depth</vt:lpstr>
      <vt:lpstr>Ликовна  култура 5. разред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Ликовна култура</dc:title>
  <dc:creator>Sara Pikac</dc:creator>
  <cp:lastModifiedBy>Sara Pikac</cp:lastModifiedBy>
  <cp:revision>7</cp:revision>
  <dcterms:created xsi:type="dcterms:W3CDTF">2021-02-22T21:48:58Z</dcterms:created>
  <dcterms:modified xsi:type="dcterms:W3CDTF">2021-02-24T08:39:59Z</dcterms:modified>
</cp:coreProperties>
</file>