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5E7F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41" autoAdjust="0"/>
  </p:normalViewPr>
  <p:slideViewPr>
    <p:cSldViewPr>
      <p:cViewPr>
        <p:scale>
          <a:sx n="100" d="100"/>
          <a:sy n="100" d="100"/>
        </p:scale>
        <p:origin x="318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2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8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1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2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083222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5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9" y="3751496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1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5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9" y="3751496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1"/>
            <a:ext cx="3402314" cy="810651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5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17FF2C-D936-4E85-9E5B-C4E3D059614C}" type="datetimeFigureOut">
              <a:rPr lang="sr-Latn-CS" smtClean="0"/>
              <a:pPr/>
              <a:t>25.2.2021.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5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988AB6-AD01-495B-85F8-096618E04AF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sr-Cyrl-RS" dirty="0" smtClean="0"/>
              <a:t>Одређивање непознатог сабирка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sr-Cyrl-RS" dirty="0" smtClean="0"/>
              <a:t>Математика 2.</a:t>
            </a:r>
            <a:r>
              <a:rPr lang="sr-Latn-BA" dirty="0" smtClean="0"/>
              <a:t> </a:t>
            </a:r>
            <a:r>
              <a:rPr lang="sr-Cyrl-RS" dirty="0" smtClean="0"/>
              <a:t>разред</a:t>
            </a:r>
            <a:endParaRPr lang="sr-Latn-BA" dirty="0"/>
          </a:p>
        </p:txBody>
      </p:sp>
      <p:pic>
        <p:nvPicPr>
          <p:cNvPr id="4" name="Picture 3" descr="Matemati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1" y="195486"/>
            <a:ext cx="2952327" cy="11251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843559"/>
            <a:ext cx="9144001" cy="3108543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Непознати сабирак можемо приказати на различите начине.</a:t>
            </a:r>
          </a:p>
          <a:p>
            <a:pPr lvl="1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*+3= 13       5+а= 17              х+8= 20</a:t>
            </a:r>
          </a:p>
          <a:p>
            <a:pPr lvl="1"/>
            <a:endParaRPr lang="sr-Cyrl-RS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Непознати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сабирак одређујемо тако што од збира одузмемо познати сабирак.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11"/>
            <a:ext cx="9144000" cy="4401205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txBody>
          <a:bodyPr wrap="square" rtlCol="0">
            <a:spAutoFit/>
          </a:bodyPr>
          <a:lstStyle/>
          <a:p>
            <a:pPr marL="457200" indent="-457200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. ЗАДАТАК</a:t>
            </a:r>
          </a:p>
          <a:p>
            <a:pPr marL="457200" indent="-457200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 У кеси је било неколико јабука. Мама је додала још 6,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па их сада има 19. Колико је јабука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било у кеси?</a:t>
            </a:r>
          </a:p>
          <a:p>
            <a:pPr marL="457200" indent="-457200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Cyrl-R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    Х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+6=19</a:t>
            </a:r>
          </a:p>
          <a:p>
            <a:r>
              <a:rPr lang="sr-Cyrl-R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    Х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=19-6</a:t>
            </a:r>
          </a:p>
          <a:p>
            <a:r>
              <a:rPr lang="sr-Cyrl-R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    Х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=13</a:t>
            </a: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Провјера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: 13+6=19</a:t>
            </a:r>
          </a:p>
          <a:p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: У кеси је било 13 јабука.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82188"/>
            <a:ext cx="8929718" cy="3970318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2. ЗАДАТАК</a:t>
            </a: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Други сабирак је 9, а збир је 15. Израчунај први сабирак.  </a:t>
            </a:r>
          </a:p>
          <a:p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             Х+9=15</a:t>
            </a:r>
          </a:p>
          <a:p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             Х=15-9</a:t>
            </a:r>
          </a:p>
          <a:p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             Х=6</a:t>
            </a:r>
          </a:p>
          <a:p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Провјера: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6+9=15</a:t>
            </a:r>
          </a:p>
          <a:p>
            <a:endParaRPr lang="sr-Cyrl-R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Одговор: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Први сабирак је број 6.</a:t>
            </a:r>
          </a:p>
          <a:p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9" y="427551"/>
            <a:ext cx="76377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3. ЗАДАТАК </a:t>
            </a:r>
          </a:p>
          <a:p>
            <a:endParaRPr lang="sr-Cyrl-R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dirty="0" smtClean="0"/>
              <a:t>Заокружи слово испред тачног одговора.</a:t>
            </a:r>
          </a:p>
          <a:p>
            <a:endParaRPr lang="sr-Latn-BA" dirty="0"/>
          </a:p>
        </p:txBody>
      </p:sp>
      <p:sp>
        <p:nvSpPr>
          <p:cNvPr id="3" name="Oval 2"/>
          <p:cNvSpPr/>
          <p:nvPr/>
        </p:nvSpPr>
        <p:spPr>
          <a:xfrm>
            <a:off x="571472" y="2035965"/>
            <a:ext cx="1785950" cy="857256"/>
          </a:xfrm>
          <a:prstGeom prst="ellipse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а</a:t>
            </a:r>
            <a:r>
              <a:rPr lang="sr-Cyrl-RS" dirty="0" smtClean="0"/>
              <a:t>+5=15</a:t>
            </a:r>
            <a:endParaRPr lang="sr-Latn-BA" dirty="0"/>
          </a:p>
        </p:txBody>
      </p:sp>
      <p:sp>
        <p:nvSpPr>
          <p:cNvPr id="4" name="Oval 3"/>
          <p:cNvSpPr/>
          <p:nvPr/>
        </p:nvSpPr>
        <p:spPr>
          <a:xfrm>
            <a:off x="3071802" y="2089543"/>
            <a:ext cx="1857388" cy="803678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8+е=17</a:t>
            </a:r>
            <a:endParaRPr lang="sr-Latn-BA" dirty="0"/>
          </a:p>
        </p:txBody>
      </p:sp>
      <p:sp>
        <p:nvSpPr>
          <p:cNvPr id="5" name="Oval 4"/>
          <p:cNvSpPr/>
          <p:nvPr/>
        </p:nvSpPr>
        <p:spPr>
          <a:xfrm>
            <a:off x="5643570" y="2089544"/>
            <a:ext cx="1714512" cy="750099"/>
          </a:xfrm>
          <a:prstGeom prst="ellips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9+ х=11</a:t>
            </a:r>
            <a:endParaRPr lang="sr-Latn-BA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489854"/>
            <a:ext cx="7416824" cy="1015663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а) а=5                </a:t>
            </a:r>
            <a:r>
              <a:rPr lang="en-GB" sz="2000" dirty="0" smtClean="0"/>
              <a:t>       </a:t>
            </a:r>
            <a:r>
              <a:rPr lang="sr-Cyrl-RS" sz="2000" dirty="0" smtClean="0"/>
              <a:t>    </a:t>
            </a:r>
            <a:r>
              <a:rPr lang="en-GB" sz="2000" dirty="0" smtClean="0"/>
              <a:t>     </a:t>
            </a:r>
            <a:r>
              <a:rPr lang="sr-Cyrl-RS" sz="2000" dirty="0" smtClean="0"/>
              <a:t> а)  е=</a:t>
            </a:r>
            <a:r>
              <a:rPr lang="sr-Latn-RS" sz="2000" dirty="0" smtClean="0"/>
              <a:t>20</a:t>
            </a:r>
            <a:r>
              <a:rPr lang="sr-Cyrl-RS" sz="2000" dirty="0" smtClean="0"/>
              <a:t>                       </a:t>
            </a:r>
            <a:r>
              <a:rPr lang="en-GB" sz="2000" dirty="0" smtClean="0"/>
              <a:t>  </a:t>
            </a:r>
            <a:r>
              <a:rPr lang="sr-Cyrl-RS" sz="2000" dirty="0" smtClean="0"/>
              <a:t> а) х=20</a:t>
            </a:r>
          </a:p>
          <a:p>
            <a:r>
              <a:rPr lang="sr-Cyrl-RS" sz="2000" dirty="0" smtClean="0"/>
              <a:t>б) а=10                   </a:t>
            </a:r>
            <a:r>
              <a:rPr lang="en-GB" sz="2000" dirty="0" smtClean="0"/>
              <a:t>            </a:t>
            </a:r>
            <a:r>
              <a:rPr lang="sr-Cyrl-RS" sz="2000" dirty="0" smtClean="0"/>
              <a:t>б) е=</a:t>
            </a:r>
            <a:r>
              <a:rPr lang="sr-Latn-RS" sz="2000" dirty="0" smtClean="0"/>
              <a:t>9</a:t>
            </a:r>
            <a:r>
              <a:rPr lang="sr-Cyrl-RS" sz="2000" dirty="0" smtClean="0"/>
              <a:t>                    </a:t>
            </a:r>
            <a:r>
              <a:rPr lang="sr-Latn-RS" sz="2000" dirty="0" smtClean="0"/>
              <a:t>   </a:t>
            </a:r>
            <a:r>
              <a:rPr lang="sr-Cyrl-RS" sz="2000" dirty="0" smtClean="0"/>
              <a:t>  </a:t>
            </a:r>
            <a:r>
              <a:rPr lang="en-GB" sz="2000" dirty="0" smtClean="0"/>
              <a:t>   </a:t>
            </a:r>
            <a:r>
              <a:rPr lang="sr-Cyrl-RS" sz="2000" dirty="0" smtClean="0"/>
              <a:t>б) х=2</a:t>
            </a:r>
          </a:p>
          <a:p>
            <a:r>
              <a:rPr lang="sr-Cyrl-RS" sz="2000" dirty="0" smtClean="0"/>
              <a:t>в) а= 12                   </a:t>
            </a:r>
            <a:r>
              <a:rPr lang="en-GB" sz="2000" dirty="0" smtClean="0"/>
              <a:t>           </a:t>
            </a:r>
            <a:r>
              <a:rPr lang="sr-Cyrl-RS" sz="2000" dirty="0" smtClean="0"/>
              <a:t>в) е=4                       </a:t>
            </a:r>
            <a:r>
              <a:rPr lang="sr-Latn-RS" sz="2000" dirty="0" smtClean="0"/>
              <a:t>   </a:t>
            </a:r>
            <a:r>
              <a:rPr lang="sr-Cyrl-RS" sz="2000" dirty="0" smtClean="0"/>
              <a:t> </a:t>
            </a:r>
            <a:r>
              <a:rPr lang="en-GB" sz="2000" dirty="0" smtClean="0"/>
              <a:t>  </a:t>
            </a:r>
            <a:r>
              <a:rPr lang="sr-Cyrl-RS" sz="2000" dirty="0" smtClean="0"/>
              <a:t>в) х=</a:t>
            </a:r>
            <a:r>
              <a:rPr lang="sr-Latn-RS" sz="2000" dirty="0" smtClean="0"/>
              <a:t>1</a:t>
            </a:r>
            <a:r>
              <a:rPr lang="sr-Cyrl-RS" sz="2000" dirty="0" smtClean="0"/>
              <a:t>2</a:t>
            </a:r>
            <a:endParaRPr lang="sr-Latn-BA" sz="2000" dirty="0"/>
          </a:p>
        </p:txBody>
      </p:sp>
      <p:sp>
        <p:nvSpPr>
          <p:cNvPr id="7" name="Oval 6"/>
          <p:cNvSpPr/>
          <p:nvPr/>
        </p:nvSpPr>
        <p:spPr>
          <a:xfrm>
            <a:off x="611560" y="3830538"/>
            <a:ext cx="360040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8" name="Oval 7"/>
          <p:cNvSpPr/>
          <p:nvPr/>
        </p:nvSpPr>
        <p:spPr>
          <a:xfrm>
            <a:off x="3329211" y="3830116"/>
            <a:ext cx="360040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>
            <a:off x="5796136" y="3830538"/>
            <a:ext cx="360040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70C0"/>
                </a:solidFill>
              </a:ln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542"/>
            <a:ext cx="9144000" cy="353943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sr-Cyrl-RS" sz="2800" b="1" dirty="0" smtClean="0"/>
              <a:t>Задаци за самосталан рад </a:t>
            </a:r>
            <a:endParaRPr lang="sr-Latn-BA" sz="2800" b="1" dirty="0" smtClean="0"/>
          </a:p>
          <a:p>
            <a:pPr algn="just"/>
            <a:r>
              <a:rPr lang="sr-Cyrl-RS" sz="2800" b="1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sr-Cyrl-RS" sz="2800" dirty="0" smtClean="0"/>
              <a:t>Који број треба додати броју 7 да се добије број 15?</a:t>
            </a:r>
          </a:p>
          <a:p>
            <a:pPr marL="514350" indent="-514350" algn="just"/>
            <a:r>
              <a:rPr lang="sr-Cyrl-RS" sz="2800" dirty="0" smtClean="0"/>
              <a:t>2. Јован је имао 16 КМ. Од баке је добио још неколико КМ, па сад има 19 КМ. Колико је КМ Јован добио од баке?</a:t>
            </a:r>
          </a:p>
          <a:p>
            <a:pPr marL="514350" indent="-514350" algn="just"/>
            <a:r>
              <a:rPr lang="sr-Cyrl-RS" sz="2800" dirty="0" smtClean="0"/>
              <a:t>3. Први сабирак је број 9, а збир је 18. </a:t>
            </a:r>
            <a:r>
              <a:rPr lang="en-GB" sz="2800" dirty="0" smtClean="0"/>
              <a:t>O</a:t>
            </a:r>
            <a:r>
              <a:rPr lang="sr-Cyrl-RS" sz="2800" dirty="0" smtClean="0"/>
              <a:t>дреди други сабирак.</a:t>
            </a:r>
            <a:endParaRPr lang="sr-Latn-BA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233</Words>
  <Application>Microsoft Office PowerPoint</Application>
  <PresentationFormat>On-screen Show (16:9)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Одређивање непознатог сабирка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Одређивање непознатог сабирка</dc:title>
  <dc:creator>Cuter2</dc:creator>
  <cp:lastModifiedBy>jelena</cp:lastModifiedBy>
  <cp:revision>31</cp:revision>
  <dcterms:created xsi:type="dcterms:W3CDTF">2021-02-23T13:31:18Z</dcterms:created>
  <dcterms:modified xsi:type="dcterms:W3CDTF">2021-02-25T19:11:02Z</dcterms:modified>
</cp:coreProperties>
</file>