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0" r:id="rId5"/>
    <p:sldId id="262" r:id="rId6"/>
    <p:sldId id="267" r:id="rId7"/>
    <p:sldId id="266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C907"/>
    <a:srgbClr val="C8F979"/>
    <a:srgbClr val="CCFF99"/>
    <a:srgbClr val="FFFFCC"/>
    <a:srgbClr val="CCFF66"/>
    <a:srgbClr val="B9F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9" autoAdjust="0"/>
  </p:normalViewPr>
  <p:slideViewPr>
    <p:cSldViewPr>
      <p:cViewPr varScale="1">
        <p:scale>
          <a:sx n="90" d="100"/>
          <a:sy n="90" d="100"/>
        </p:scale>
        <p:origin x="-25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AF0D0-7431-420B-94D5-AF6BDBF9E84E}" type="datetimeFigureOut">
              <a:rPr lang="sr-Latn-BA" smtClean="0"/>
              <a:t>28.2.2021.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89023-5DE9-48AF-B00A-41179D14E52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8617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9023-5DE9-48AF-B00A-41179D14E529}" type="slidenum">
              <a:rPr lang="sr-Latn-BA" smtClean="0"/>
              <a:t>9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8207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5B04-1C9E-4AA6-AF0D-CD951641A2B5}" type="datetimeFigureOut">
              <a:rPr lang="sr-Latn-BA" smtClean="0"/>
              <a:t>28.2.2021.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26C1-1192-497C-BC53-B58282C9F41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004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5B04-1C9E-4AA6-AF0D-CD951641A2B5}" type="datetimeFigureOut">
              <a:rPr lang="sr-Latn-BA" smtClean="0"/>
              <a:t>28.2.2021.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26C1-1192-497C-BC53-B58282C9F41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2492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5B04-1C9E-4AA6-AF0D-CD951641A2B5}" type="datetimeFigureOut">
              <a:rPr lang="sr-Latn-BA" smtClean="0"/>
              <a:t>28.2.2021.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26C1-1192-497C-BC53-B58282C9F41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1501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5B04-1C9E-4AA6-AF0D-CD951641A2B5}" type="datetimeFigureOut">
              <a:rPr lang="sr-Latn-BA" smtClean="0"/>
              <a:t>28.2.2021.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26C1-1192-497C-BC53-B58282C9F41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9500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5B04-1C9E-4AA6-AF0D-CD951641A2B5}" type="datetimeFigureOut">
              <a:rPr lang="sr-Latn-BA" smtClean="0"/>
              <a:t>28.2.2021.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26C1-1192-497C-BC53-B58282C9F41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9095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5B04-1C9E-4AA6-AF0D-CD951641A2B5}" type="datetimeFigureOut">
              <a:rPr lang="sr-Latn-BA" smtClean="0"/>
              <a:t>28.2.2021.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26C1-1192-497C-BC53-B58282C9F41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353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5B04-1C9E-4AA6-AF0D-CD951641A2B5}" type="datetimeFigureOut">
              <a:rPr lang="sr-Latn-BA" smtClean="0"/>
              <a:t>28.2.2021.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26C1-1192-497C-BC53-B58282C9F41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5411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5B04-1C9E-4AA6-AF0D-CD951641A2B5}" type="datetimeFigureOut">
              <a:rPr lang="sr-Latn-BA" smtClean="0"/>
              <a:t>28.2.2021.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26C1-1192-497C-BC53-B58282C9F41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92326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5B04-1C9E-4AA6-AF0D-CD951641A2B5}" type="datetimeFigureOut">
              <a:rPr lang="sr-Latn-BA" smtClean="0"/>
              <a:t>28.2.2021.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26C1-1192-497C-BC53-B58282C9F41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8431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5B04-1C9E-4AA6-AF0D-CD951641A2B5}" type="datetimeFigureOut">
              <a:rPr lang="sr-Latn-BA" smtClean="0"/>
              <a:t>28.2.2021.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26C1-1192-497C-BC53-B58282C9F41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5428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5B04-1C9E-4AA6-AF0D-CD951641A2B5}" type="datetimeFigureOut">
              <a:rPr lang="sr-Latn-BA" smtClean="0"/>
              <a:t>28.2.2021.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26C1-1192-497C-BC53-B58282C9F41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5613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A5B04-1C9E-4AA6-AF0D-CD951641A2B5}" type="datetimeFigureOut">
              <a:rPr lang="sr-Latn-BA" smtClean="0"/>
              <a:t>28.2.2021.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026C1-1192-497C-BC53-B58282C9F41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0267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81540"/>
            <a:ext cx="7772400" cy="1102519"/>
          </a:xfrm>
        </p:spPr>
        <p:txBody>
          <a:bodyPr>
            <a:normAutofit/>
          </a:bodyPr>
          <a:lstStyle/>
          <a:p>
            <a:r>
              <a:rPr lang="bs-Cyrl-BA" sz="3200" b="1" dirty="0" smtClean="0">
                <a:latin typeface="Arial" pitchFamily="34" charset="0"/>
                <a:cs typeface="Arial" pitchFamily="34" charset="0"/>
              </a:rPr>
              <a:t>ЛИКОВНА КУЛТУРА</a:t>
            </a:r>
            <a:endParaRPr lang="sr-Latn-BA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707654"/>
            <a:ext cx="7704856" cy="1584176"/>
          </a:xfrm>
        </p:spPr>
        <p:txBody>
          <a:bodyPr>
            <a:normAutofit/>
          </a:bodyPr>
          <a:lstStyle/>
          <a:p>
            <a:pPr algn="just"/>
            <a:r>
              <a:rPr lang="bs-Cyrl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3. РАЗРЕД</a:t>
            </a:r>
          </a:p>
          <a:p>
            <a:r>
              <a:rPr lang="bs-Cyrl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Контраст као комбинација за опажање облика</a:t>
            </a:r>
            <a:endParaRPr lang="sr-Latn-BA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bs-Cyrl-B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ЈЕДНОБОЈАН </a:t>
            </a:r>
            <a:r>
              <a:rPr lang="bs-Cyrl-BA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bs-Cyrl-BA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</a:t>
            </a:r>
            <a:r>
              <a:rPr lang="bs-Cyrl-BA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ШЕ</a:t>
            </a:r>
            <a:r>
              <a:rPr lang="bs-Cyrl-BA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</a:t>
            </a:r>
            <a:r>
              <a:rPr lang="bs-Cyrl-BA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ЈАН</a:t>
            </a:r>
            <a:endParaRPr lang="bs-Cyrl-BA" sz="2400" b="1" dirty="0">
              <a:latin typeface="Arial" pitchFamily="34" charset="0"/>
              <a:cs typeface="Arial" pitchFamily="34" charset="0"/>
            </a:endParaRPr>
          </a:p>
          <a:p>
            <a:endParaRPr lang="sr-Latn-B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Osnovna škola Ane Katarine Zrinski Retkovci - Likovna kul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47" y="3291830"/>
            <a:ext cx="2058905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2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805" y="-30732"/>
            <a:ext cx="8229600" cy="730274"/>
          </a:xfrm>
        </p:spPr>
        <p:txBody>
          <a:bodyPr>
            <a:normAutofit/>
          </a:bodyPr>
          <a:lstStyle/>
          <a:p>
            <a:r>
              <a:rPr lang="bs-Cyrl-BA" sz="2800" dirty="0" smtClean="0">
                <a:latin typeface="Arial" pitchFamily="34" charset="0"/>
                <a:cs typeface="Arial" pitchFamily="34" charset="0"/>
              </a:rPr>
              <a:t>Да поновимо:</a:t>
            </a:r>
            <a:endParaRPr lang="sr-Latn-B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67" y="722623"/>
            <a:ext cx="8229600" cy="3394472"/>
          </a:xfrm>
        </p:spPr>
        <p:txBody>
          <a:bodyPr/>
          <a:lstStyle/>
          <a:p>
            <a:pPr marL="0" indent="0" algn="just">
              <a:buNone/>
            </a:pPr>
            <a:r>
              <a:rPr lang="bs-Cyrl-B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КОНТРАСТ</a:t>
            </a:r>
            <a:r>
              <a:rPr lang="bs-Cyrl-B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s-Cyrl-BA" sz="2400" dirty="0" smtClean="0">
                <a:latin typeface="Arial" pitchFamily="34" charset="0"/>
                <a:cs typeface="Arial" pitchFamily="34" charset="0"/>
              </a:rPr>
              <a:t>је супротност, изражено разликовање по некој особини.</a:t>
            </a:r>
          </a:p>
          <a:p>
            <a:pPr marL="0" indent="0" algn="just">
              <a:buNone/>
            </a:pPr>
            <a:r>
              <a:rPr lang="bs-Cyrl-BA" sz="2400" dirty="0" smtClean="0">
                <a:latin typeface="Arial" pitchFamily="34" charset="0"/>
                <a:cs typeface="Arial" pitchFamily="34" charset="0"/>
              </a:rPr>
              <a:t>   Супротности се скривају свуда око нас. Има их у облицима, појавама, чулима, доживљајима и </a:t>
            </a:r>
            <a:r>
              <a:rPr lang="bs-Cyrl-B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бојама</a:t>
            </a:r>
            <a:r>
              <a:rPr lang="bs-Cyrl-BA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BA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sr-Latn-BA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sr-Latn-BA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bs-Cyrl-BA" dirty="0" smtClean="0"/>
              <a:t>  </a:t>
            </a:r>
            <a:endParaRPr lang="sr-Latn-BA" dirty="0"/>
          </a:p>
          <a:p>
            <a:pPr marL="0" indent="0" algn="just">
              <a:buNone/>
            </a:pPr>
            <a:endParaRPr lang="sr-Latn-BA" dirty="0" smtClean="0"/>
          </a:p>
          <a:p>
            <a:pPr marL="0" indent="0" algn="just">
              <a:buNone/>
            </a:pPr>
            <a:endParaRPr lang="bs-Cyrl-BA" dirty="0" smtClean="0"/>
          </a:p>
          <a:p>
            <a:pPr marL="0" indent="0" algn="just">
              <a:buNone/>
            </a:pPr>
            <a:endParaRPr lang="bs-Cyrl-BA" dirty="0" smtClean="0"/>
          </a:p>
          <a:p>
            <a:pPr marL="0" indent="0" algn="just">
              <a:buNone/>
            </a:pPr>
            <a:endParaRPr lang="bs-Cyrl-BA" dirty="0"/>
          </a:p>
          <a:p>
            <a:pPr marL="0" indent="0" algn="just">
              <a:buNone/>
            </a:pPr>
            <a:endParaRPr lang="bs-Cyrl-BA" dirty="0" smtClean="0"/>
          </a:p>
          <a:p>
            <a:pPr marL="0" indent="0" algn="just">
              <a:buNone/>
            </a:pPr>
            <a:endParaRPr lang="bs-Cyrl-BA" dirty="0" smtClean="0"/>
          </a:p>
          <a:p>
            <a:pPr marL="0" indent="0" algn="just">
              <a:buNone/>
            </a:pPr>
            <a:endParaRPr lang="sr-Latn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41510"/>
            <a:ext cx="864096" cy="762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896" y="425168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Arial" pitchFamily="34" charset="0"/>
                <a:cs typeface="Arial" pitchFamily="34" charset="0"/>
              </a:rPr>
              <a:t>мало</a:t>
            </a:r>
            <a:endParaRPr lang="sr-Latn-B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50610"/>
            <a:ext cx="2465650" cy="1740310"/>
          </a:xfrm>
          <a:prstGeom prst="rect">
            <a:avLst/>
          </a:prstGeom>
          <a:scene3d>
            <a:camera prst="orthographicFront">
              <a:rot lat="0" lon="2160000" rev="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2123728" y="424310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Arial" pitchFamily="34" charset="0"/>
                <a:cs typeface="Arial" pitchFamily="34" charset="0"/>
              </a:rPr>
              <a:t>велико</a:t>
            </a:r>
            <a:endParaRPr lang="sr-Latn-B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80" y="2550610"/>
            <a:ext cx="2386509" cy="174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2550610"/>
            <a:ext cx="2178429" cy="1747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13314" y="425168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400" dirty="0" smtClean="0">
                <a:latin typeface="Arial" pitchFamily="34" charset="0"/>
                <a:cs typeface="Arial" pitchFamily="34" charset="0"/>
              </a:rPr>
              <a:t>право</a:t>
            </a:r>
            <a:endParaRPr lang="sr-Latn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7696" y="424310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400" dirty="0" smtClean="0">
                <a:latin typeface="Arial" pitchFamily="34" charset="0"/>
                <a:cs typeface="Arial" pitchFamily="34" charset="0"/>
              </a:rPr>
              <a:t>криво</a:t>
            </a:r>
            <a:endParaRPr lang="sr-Latn-BA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63638"/>
            <a:ext cx="8229600" cy="331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bs-Cyrl-BA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Latn-BA" dirty="0"/>
          </a:p>
        </p:txBody>
      </p:sp>
      <p:pic>
        <p:nvPicPr>
          <p:cNvPr id="5126" name="Picture 6" descr="Topo haljina za djevojčice, 176, šarena | MALL.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86122"/>
            <a:ext cx="2016224" cy="365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1680" y="-236562"/>
            <a:ext cx="54681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  </a:t>
            </a:r>
            <a:endParaRPr lang="bs-Cyrl-BA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Latn-BA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Cyrl-BA" sz="2800" b="1" dirty="0" smtClean="0">
                <a:latin typeface="Arial" pitchFamily="34" charset="0"/>
                <a:cs typeface="Arial" pitchFamily="34" charset="0"/>
              </a:rPr>
              <a:t>ЈЕДНОБОЈАН </a:t>
            </a:r>
            <a:r>
              <a:rPr lang="bs-Cyrl-BA" sz="2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bs-Cyrl-BA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</a:t>
            </a:r>
            <a:r>
              <a:rPr lang="bs-Cyrl-BA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ШЕ</a:t>
            </a:r>
            <a:r>
              <a:rPr lang="bs-Cyrl-BA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</a:t>
            </a:r>
            <a:r>
              <a:rPr lang="bs-Cyrl-BA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ЈАН</a:t>
            </a:r>
            <a:endParaRPr lang="bs-Cyrl-BA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6122"/>
            <a:ext cx="2307951" cy="365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86122"/>
            <a:ext cx="4268132" cy="345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7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>
            <a:normAutofit fontScale="90000"/>
          </a:bodyPr>
          <a:lstStyle/>
          <a:p>
            <a:pPr algn="just"/>
            <a:r>
              <a:rPr lang="bs-Cyrl-BA" sz="3100" dirty="0" smtClean="0">
                <a:latin typeface="Arial" pitchFamily="34" charset="0"/>
                <a:cs typeface="Arial" pitchFamily="34" charset="0"/>
              </a:rPr>
              <a:t>ФОТОГРАФИЈЕ</a:t>
            </a:r>
            <a:r>
              <a:rPr lang="bs-Cyrl-BA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bs-Cyrl-BA" dirty="0" smtClean="0">
                <a:latin typeface="Arial" pitchFamily="34" charset="0"/>
                <a:cs typeface="Arial" pitchFamily="34" charset="0"/>
              </a:rPr>
            </a:br>
            <a:r>
              <a:rPr lang="bs-Cyrl-BA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bs-Cyrl-BA" sz="2700" dirty="0" smtClean="0">
                <a:latin typeface="Arial" pitchFamily="34" charset="0"/>
                <a:cs typeface="Arial" pitchFamily="34" charset="0"/>
              </a:rPr>
              <a:t>НЕКАД   </a:t>
            </a:r>
            <a:r>
              <a:rPr lang="bs-Cyrl-BA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bs-Cyrl-BA" sz="27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bs-Cyrl-BA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bs-Cyrl-BA" sz="27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bs-Cyrl-BA" sz="2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bs-Cyrl-BA" sz="27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sr-Latn-BA" sz="27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3598"/>
            <a:ext cx="4320480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Integration Testing in Spring. First of all, Integration Testing is a… | by  Colin But | 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75607"/>
            <a:ext cx="4176464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9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86" y="2507615"/>
            <a:ext cx="4077078" cy="238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1139"/>
            <a:ext cx="3888430" cy="20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86" y="61139"/>
            <a:ext cx="4077078" cy="214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7614"/>
            <a:ext cx="3888431" cy="239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4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502"/>
            <a:ext cx="432047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0" y="411510"/>
            <a:ext cx="446449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4128" y="1485975"/>
            <a:ext cx="1152128" cy="7920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5" name="Heart 4"/>
          <p:cNvSpPr/>
          <p:nvPr/>
        </p:nvSpPr>
        <p:spPr>
          <a:xfrm>
            <a:off x="7236296" y="2278063"/>
            <a:ext cx="1224136" cy="1085775"/>
          </a:xfrm>
          <a:prstGeom prst="hear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6" name="5-Point Star 5"/>
          <p:cNvSpPr/>
          <p:nvPr/>
        </p:nvSpPr>
        <p:spPr>
          <a:xfrm>
            <a:off x="5076056" y="3035758"/>
            <a:ext cx="1512168" cy="1120168"/>
          </a:xfrm>
          <a:prstGeom prst="star5">
            <a:avLst/>
          </a:prstGeom>
          <a:solidFill>
            <a:srgbClr val="07C907"/>
          </a:solidFill>
          <a:ln>
            <a:solidFill>
              <a:srgbClr val="07C9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147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4733"/>
            <a:ext cx="8229600" cy="857250"/>
          </a:xfrm>
        </p:spPr>
        <p:txBody>
          <a:bodyPr>
            <a:noAutofit/>
          </a:bodyPr>
          <a:lstStyle/>
          <a:p>
            <a:r>
              <a:rPr lang="bs-Cyrl-BA" sz="2400" dirty="0" smtClean="0">
                <a:latin typeface="Arial" pitchFamily="34" charset="0"/>
                <a:cs typeface="Arial" pitchFamily="34" charset="0"/>
              </a:rPr>
              <a:t>На којој подлози лакше уочавамо облик?</a:t>
            </a:r>
            <a:endParaRPr lang="sr-Latn-B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5" y="915566"/>
            <a:ext cx="426636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99389"/>
            <a:ext cx="1440160" cy="1254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15566"/>
            <a:ext cx="439248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1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bs-Cyrl-BA" sz="3100" dirty="0" smtClean="0"/>
              <a:t>Потребан прибор за израду ликовног рада</a:t>
            </a:r>
            <a:r>
              <a:rPr lang="bs-Cyrl-BA" sz="3600" dirty="0" smtClean="0"/>
              <a:t>:</a:t>
            </a:r>
            <a:r>
              <a:rPr lang="bs-Cyrl-BA" dirty="0" smtClean="0"/>
              <a:t/>
            </a:r>
            <a:br>
              <a:rPr lang="bs-Cyrl-BA" dirty="0" smtClean="0"/>
            </a:br>
            <a:endParaRPr lang="sr-Latn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29074"/>
            <a:ext cx="3888432" cy="2037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20893"/>
            <a:ext cx="4009170" cy="2054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4122"/>
            <a:ext cx="3672408" cy="207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77 років тому світ вперше побачив кольорові фломастери : 17:03:2017 -  kp.20minut.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7574"/>
            <a:ext cx="3816424" cy="207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76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bs-Cyrl-BA" sz="2800" dirty="0" smtClean="0">
                <a:latin typeface="Arial" pitchFamily="34" charset="0"/>
                <a:cs typeface="Arial" pitchFamily="34" charset="0"/>
              </a:rPr>
              <a:t>Задатак за самосталан рад</a:t>
            </a:r>
            <a:r>
              <a:rPr lang="bs-Cyrl-BA" sz="2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bs-Cyrl-BA" sz="2800" dirty="0">
                <a:latin typeface="Arial" pitchFamily="34" charset="0"/>
                <a:cs typeface="Arial" pitchFamily="34" charset="0"/>
              </a:rPr>
              <a:t/>
            </a:r>
            <a:br>
              <a:rPr lang="bs-Cyrl-BA" sz="2800" dirty="0">
                <a:latin typeface="Arial" pitchFamily="34" charset="0"/>
                <a:cs typeface="Arial" pitchFamily="34" charset="0"/>
              </a:rPr>
            </a:br>
            <a:r>
              <a:rPr lang="bs-Cyrl-BA" sz="2800" dirty="0" smtClean="0">
                <a:latin typeface="Arial" pitchFamily="34" charset="0"/>
                <a:cs typeface="Arial" pitchFamily="34" charset="0"/>
              </a:rPr>
              <a:t>Једнобојан - вишебојан</a:t>
            </a:r>
            <a:endParaRPr lang="sr-Latn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15566"/>
            <a:ext cx="8280920" cy="10081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bs-Cyrl-BA" sz="2400" dirty="0" smtClean="0">
                <a:latin typeface="Arial" pitchFamily="34" charset="0"/>
                <a:cs typeface="Arial" pitchFamily="34" charset="0"/>
              </a:rPr>
              <a:t> 1. Преко цијелог листа блока нацртајте облик </a:t>
            </a:r>
            <a:r>
              <a:rPr lang="bs-Cyrl-BA" sz="2400" dirty="0">
                <a:latin typeface="Arial" pitchFamily="34" charset="0"/>
                <a:cs typeface="Arial" pitchFamily="34" charset="0"/>
              </a:rPr>
              <a:t>по вашој</a:t>
            </a:r>
            <a:endParaRPr lang="bs-Cyrl-BA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bs-Cyrl-BA" sz="2400" dirty="0" smtClean="0">
                <a:latin typeface="Arial" pitchFamily="34" charset="0"/>
                <a:cs typeface="Arial" pitchFamily="34" charset="0"/>
              </a:rPr>
              <a:t>      жељи ( нпр. </a:t>
            </a:r>
            <a:r>
              <a:rPr lang="bs-Cyrl-BA" sz="2400" dirty="0">
                <a:latin typeface="Arial" pitchFamily="34" charset="0"/>
                <a:cs typeface="Arial" pitchFamily="34" charset="0"/>
              </a:rPr>
              <a:t>ц</a:t>
            </a:r>
            <a:r>
              <a:rPr lang="bs-Cyrl-BA" sz="2400" dirty="0" smtClean="0">
                <a:latin typeface="Arial" pitchFamily="34" charset="0"/>
                <a:cs typeface="Arial" pitchFamily="34" charset="0"/>
              </a:rPr>
              <a:t>вијет, срце, геометријски облик...)</a:t>
            </a:r>
            <a:endParaRPr lang="sr-Latn-B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051405"/>
            <a:ext cx="8280920" cy="8925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s-Cyrl-BA" sz="2400" dirty="0" smtClean="0">
                <a:latin typeface="Arial" pitchFamily="34" charset="0"/>
                <a:cs typeface="Arial" pitchFamily="34" charset="0"/>
              </a:rPr>
              <a:t>2. Затим лист пресавијте тако да добијете двије</a:t>
            </a:r>
          </a:p>
          <a:p>
            <a:pPr algn="just"/>
            <a:r>
              <a:rPr lang="bs-Cyrl-BA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bs-Cyrl-BA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bs-Cyrl-BA" sz="2400" dirty="0">
                <a:latin typeface="Arial" pitchFamily="34" charset="0"/>
                <a:cs typeface="Arial" pitchFamily="34" charset="0"/>
              </a:rPr>
              <a:t>једнаке</a:t>
            </a:r>
            <a:r>
              <a:rPr lang="bs-Cyrl-B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bs-Cyrl-BA" sz="2400" dirty="0">
                <a:latin typeface="Arial" pitchFamily="34" charset="0"/>
                <a:cs typeface="Arial" pitchFamily="34" charset="0"/>
              </a:rPr>
              <a:t>стране</a:t>
            </a:r>
            <a:r>
              <a:rPr lang="bs-Cyrl-BA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bs-Cyrl-B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236" y="3075806"/>
            <a:ext cx="437945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Arial" pitchFamily="34" charset="0"/>
                <a:cs typeface="Arial" pitchFamily="34" charset="0"/>
              </a:rPr>
              <a:t>3. Једну страну цртежа </a:t>
            </a:r>
          </a:p>
          <a:p>
            <a:r>
              <a:rPr lang="bs-Cyrl-BA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bs-Cyrl-BA" sz="2400" dirty="0" smtClean="0">
                <a:latin typeface="Arial" pitchFamily="34" charset="0"/>
                <a:cs typeface="Arial" pitchFamily="34" charset="0"/>
              </a:rPr>
              <a:t>   обојите </a:t>
            </a:r>
            <a:r>
              <a:rPr lang="bs-Cyrl-BA" sz="2400" dirty="0">
                <a:latin typeface="Arial" pitchFamily="34" charset="0"/>
                <a:cs typeface="Arial" pitchFamily="34" charset="0"/>
              </a:rPr>
              <a:t>са што више боја</a:t>
            </a:r>
            <a:r>
              <a:rPr lang="bs-Cyrl-BA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bs-Cyrl-BA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bs-Cyrl-BA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bs-Cyrl-BA" sz="2400" dirty="0">
                <a:latin typeface="Arial" pitchFamily="34" charset="0"/>
                <a:cs typeface="Arial" pitchFamily="34" charset="0"/>
              </a:rPr>
              <a:t>а другу само једном бојом</a:t>
            </a:r>
            <a:r>
              <a:rPr lang="bs-Cyrl-BA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B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46698"/>
            <a:ext cx="3600400" cy="2096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2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136</Words>
  <Application>Microsoft Office PowerPoint</Application>
  <PresentationFormat>On-screen Show (16:9)</PresentationFormat>
  <Paragraphs>33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ЛИКОВНА КУЛТУРА</vt:lpstr>
      <vt:lpstr>Да поновимо:</vt:lpstr>
      <vt:lpstr>PowerPoint Presentation</vt:lpstr>
      <vt:lpstr>ФОТОГРАФИЈЕ            НЕКАД                                    САД    </vt:lpstr>
      <vt:lpstr>PowerPoint Presentation</vt:lpstr>
      <vt:lpstr>PowerPoint Presentation</vt:lpstr>
      <vt:lpstr>На којој подлози лакше уочавамо облик?</vt:lpstr>
      <vt:lpstr>Потребан прибор за израду ликовног рада: </vt:lpstr>
      <vt:lpstr>Задатак за самосталан рад: Једнобојан - вишебојан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ЛИКОВНА КУЛТУРА</dc:title>
  <dc:creator>ADMIN-PC</dc:creator>
  <cp:lastModifiedBy>ADMIN-PC</cp:lastModifiedBy>
  <cp:revision>61</cp:revision>
  <dcterms:created xsi:type="dcterms:W3CDTF">2021-02-25T06:48:35Z</dcterms:created>
  <dcterms:modified xsi:type="dcterms:W3CDTF">2021-02-28T17:34:22Z</dcterms:modified>
</cp:coreProperties>
</file>