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6" r:id="rId6"/>
    <p:sldId id="264" r:id="rId7"/>
    <p:sldId id="267" r:id="rId8"/>
    <p:sldId id="265" r:id="rId9"/>
    <p:sldId id="260" r:id="rId10"/>
    <p:sldId id="261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317A3-550A-49EC-B904-881D0334DFA7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Čuvar mjesta slajd slik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Čuvar mjesta bilješ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A6D30-7E8F-49D6-8616-0C6DF7A456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slajd slik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jesta bilješ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A6D30-7E8F-49D6-8616-0C6DF7A45663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dodate stil podnaslova prototipa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4434-C31D-4A64-9625-2B9ED41B2EDF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F977-D2D3-4202-9AFD-D1EF310BA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4434-C31D-4A64-9625-2B9ED41B2EDF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F977-D2D3-4202-9AFD-D1EF310BA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4434-C31D-4A64-9625-2B9ED41B2EDF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F977-D2D3-4202-9AFD-D1EF310BA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4434-C31D-4A64-9625-2B9ED41B2EDF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F977-D2D3-4202-9AFD-D1EF310BA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4434-C31D-4A64-9625-2B9ED41B2EDF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F977-D2D3-4202-9AFD-D1EF310BA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4434-C31D-4A64-9625-2B9ED41B2EDF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F977-D2D3-4202-9AFD-D1EF310BA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4434-C31D-4A64-9625-2B9ED41B2EDF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F977-D2D3-4202-9AFD-D1EF310BA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4434-C31D-4A64-9625-2B9ED41B2EDF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F977-D2D3-4202-9AFD-D1EF310BA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4434-C31D-4A64-9625-2B9ED41B2EDF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F977-D2D3-4202-9AFD-D1EF310BA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4434-C31D-4A64-9625-2B9ED41B2EDF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F977-D2D3-4202-9AFD-D1EF310BA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4434-C31D-4A64-9625-2B9ED41B2EDF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F977-D2D3-4202-9AFD-D1EF310BA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94434-C31D-4A64-9625-2B9ED41B2EDF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9F977-D2D3-4202-9AFD-D1EF310BA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1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it-IT" sz="6000" dirty="0" smtClean="0"/>
              <a:t>Che ora è/ Che ore sono</a:t>
            </a:r>
            <a:endParaRPr lang="en-US" sz="6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  </a:t>
            </a:r>
            <a:endParaRPr lang="en-US" dirty="0"/>
          </a:p>
        </p:txBody>
      </p:sp>
      <p:pic>
        <p:nvPicPr>
          <p:cNvPr id="4" name="Slika 3" descr="са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905000"/>
            <a:ext cx="7894320" cy="4724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> </a:t>
            </a:r>
            <a:endParaRPr lang="en-US" dirty="0"/>
          </a:p>
        </p:txBody>
      </p:sp>
      <p:pic>
        <p:nvPicPr>
          <p:cNvPr id="4" name="Čuvar mjesta sadržaja 3" descr="le-parti-del-giorn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98312"/>
            <a:ext cx="8077200" cy="650897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Osservate gli orologi e scrivete che ore vedete sulle immagini</a:t>
            </a:r>
            <a:endParaRPr lang="en-US" dirty="0"/>
          </a:p>
        </p:txBody>
      </p:sp>
      <p:pic>
        <p:nvPicPr>
          <p:cNvPr id="4" name="Čuvar mjesta sadržaja 3" descr="сат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905000"/>
            <a:ext cx="6801938" cy="469388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bs-Cyrl-BA" dirty="0" smtClean="0"/>
              <a:t>  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s-Latn-BA" sz="4400" i="1" dirty="0" smtClean="0"/>
              <a:t>BUONA GIORNATA!</a:t>
            </a:r>
            <a:endParaRPr lang="en-US" sz="4400" i="1" dirty="0"/>
          </a:p>
        </p:txBody>
      </p:sp>
      <p:pic>
        <p:nvPicPr>
          <p:cNvPr id="4" name="Slika 3" descr="ЗЕЦЦЦ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179615"/>
            <a:ext cx="6096000" cy="54626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57200" y="228600"/>
            <a:ext cx="8382000" cy="6248400"/>
          </a:xfrm>
        </p:spPr>
        <p:txBody>
          <a:bodyPr>
            <a:noAutofit/>
          </a:bodyPr>
          <a:lstStyle/>
          <a:p>
            <a:r>
              <a:rPr lang="it-IT" sz="4000" b="1" i="1" dirty="0" smtClean="0"/>
              <a:t>I numeri da 30 a 100</a:t>
            </a:r>
          </a:p>
          <a:p>
            <a:r>
              <a:rPr lang="it-IT" i="1" dirty="0" smtClean="0"/>
              <a:t>Per imparare leggere l’ora dobbiamo conoscere i numeri</a:t>
            </a:r>
          </a:p>
          <a:p>
            <a:pPr>
              <a:buNone/>
            </a:pPr>
            <a:endParaRPr lang="it-IT" sz="3600" dirty="0"/>
          </a:p>
          <a:p>
            <a:r>
              <a:rPr lang="it-IT" sz="3600" dirty="0" smtClean="0"/>
              <a:t>30     trenta                             60     sessanta</a:t>
            </a:r>
          </a:p>
          <a:p>
            <a:r>
              <a:rPr lang="it-IT" sz="3600" dirty="0" smtClean="0"/>
              <a:t>31     trentuno                        70     settanta</a:t>
            </a:r>
          </a:p>
          <a:p>
            <a:r>
              <a:rPr lang="it-IT" sz="3600" dirty="0" smtClean="0"/>
              <a:t>40     quaranta                        80     ottanta</a:t>
            </a:r>
          </a:p>
          <a:p>
            <a:r>
              <a:rPr lang="it-IT" sz="3600" dirty="0" smtClean="0"/>
              <a:t>45     quarantacinque            90     novanta</a:t>
            </a:r>
          </a:p>
          <a:p>
            <a:r>
              <a:rPr lang="it-IT" sz="3600" dirty="0" smtClean="0"/>
              <a:t>50     cinqanta                         100   cento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In Italia le ore sono 24</a:t>
            </a:r>
          </a:p>
          <a:p>
            <a:endParaRPr lang="it-IT" dirty="0"/>
          </a:p>
          <a:p>
            <a:pPr>
              <a:buNone/>
            </a:pPr>
            <a:r>
              <a:rPr lang="it-IT" dirty="0" smtClean="0"/>
              <a:t>É un ora</a:t>
            </a:r>
          </a:p>
          <a:p>
            <a:pPr>
              <a:buNone/>
            </a:pPr>
            <a:r>
              <a:rPr lang="it-IT" dirty="0" smtClean="0"/>
              <a:t>                 Sono le due ore</a:t>
            </a:r>
          </a:p>
          <a:p>
            <a:pPr>
              <a:buNone/>
            </a:pPr>
            <a:r>
              <a:rPr lang="it-IT" dirty="0" smtClean="0"/>
              <a:t>                                          Sono le 13 </a:t>
            </a:r>
          </a:p>
          <a:p>
            <a:pPr>
              <a:buNone/>
            </a:pPr>
            <a:r>
              <a:rPr lang="it-IT" dirty="0" smtClean="0"/>
              <a:t>                                                           Sono le 24 ore</a:t>
            </a:r>
            <a:endParaRPr lang="it-IT" dirty="0"/>
          </a:p>
          <a:p>
            <a:pPr>
              <a:buNone/>
            </a:pPr>
            <a:r>
              <a:rPr lang="it-IT" dirty="0" smtClean="0"/>
              <a:t>È </a:t>
            </a:r>
            <a:r>
              <a:rPr lang="it-IT" i="1" dirty="0" smtClean="0">
                <a:solidFill>
                  <a:schemeClr val="accent2">
                    <a:lumMod val="75000"/>
                  </a:schemeClr>
                </a:solidFill>
              </a:rPr>
              <a:t>mezzogiorno</a:t>
            </a:r>
            <a:r>
              <a:rPr lang="it-IT" dirty="0" smtClean="0"/>
              <a:t> quando le lancette indicano le 12 (dodici) di giorno.  Podne je kada kazaljke pokazuju 12 sati preko dana.</a:t>
            </a:r>
          </a:p>
          <a:p>
            <a:pPr>
              <a:buNone/>
            </a:pPr>
            <a:r>
              <a:rPr lang="it-IT" dirty="0" smtClean="0"/>
              <a:t>É </a:t>
            </a:r>
            <a:r>
              <a:rPr lang="it-IT" i="1" dirty="0" smtClean="0">
                <a:solidFill>
                  <a:schemeClr val="accent2">
                    <a:lumMod val="75000"/>
                  </a:schemeClr>
                </a:solidFill>
              </a:rPr>
              <a:t>mezzanotte </a:t>
            </a:r>
            <a:r>
              <a:rPr lang="it-IT" dirty="0" smtClean="0"/>
              <a:t>quando le lancette indicano le 12 di notte. Pono</a:t>
            </a:r>
            <a:r>
              <a:rPr lang="bs-Latn-BA" dirty="0" smtClean="0"/>
              <a:t>ć je kada kazaljke pokazuju 12 noću. </a:t>
            </a:r>
            <a:endParaRPr lang="it-IT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>  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r>
              <a:rPr lang="bs-Latn-BA" dirty="0" smtClean="0"/>
              <a:t>Un </a:t>
            </a:r>
            <a:r>
              <a:rPr lang="bs-Latn-BA" dirty="0" err="1" smtClean="0"/>
              <a:t>orologgio</a:t>
            </a:r>
            <a:r>
              <a:rPr lang="bs-Latn-BA" dirty="0" smtClean="0"/>
              <a:t> </a:t>
            </a:r>
            <a:r>
              <a:rPr lang="bs-Latn-BA" dirty="0" err="1" smtClean="0"/>
              <a:t>pu</a:t>
            </a:r>
            <a:r>
              <a:rPr lang="it-IT" dirty="0" smtClean="0"/>
              <a:t>ò essere </a:t>
            </a:r>
            <a:r>
              <a:rPr lang="it-IT" i="1" dirty="0" smtClean="0"/>
              <a:t>analogico</a:t>
            </a:r>
            <a:r>
              <a:rPr lang="it-IT" dirty="0" smtClean="0"/>
              <a:t> ( con le lancette) </a:t>
            </a:r>
            <a:r>
              <a:rPr lang="it-IT" i="1" dirty="0" smtClean="0">
                <a:solidFill>
                  <a:srgbClr val="C00000"/>
                </a:solidFill>
              </a:rPr>
              <a:t>o digitale </a:t>
            </a:r>
            <a:r>
              <a:rPr lang="it-IT" dirty="0" smtClean="0"/>
              <a:t>( le ore e minuti sono indicati dai numeri)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bs-Latn-BA" dirty="0" smtClean="0"/>
              <a:t>   </a:t>
            </a:r>
          </a:p>
          <a:p>
            <a:pPr>
              <a:buNone/>
            </a:pPr>
            <a:r>
              <a:rPr lang="bs-Latn-BA" i="1" dirty="0">
                <a:solidFill>
                  <a:srgbClr val="C00000"/>
                </a:solidFill>
              </a:rPr>
              <a:t> </a:t>
            </a:r>
            <a:r>
              <a:rPr lang="bs-Latn-BA" i="1" dirty="0" smtClean="0">
                <a:solidFill>
                  <a:srgbClr val="C00000"/>
                </a:solidFill>
              </a:rPr>
              <a:t>   </a:t>
            </a:r>
            <a:r>
              <a:rPr lang="it-IT" i="1" dirty="0" smtClean="0">
                <a:solidFill>
                  <a:srgbClr val="C00000"/>
                </a:solidFill>
              </a:rPr>
              <a:t>Kao </a:t>
            </a:r>
            <a:r>
              <a:rPr lang="bs-Latn-BA" i="1" dirty="0" smtClean="0">
                <a:solidFill>
                  <a:srgbClr val="C00000"/>
                </a:solidFill>
              </a:rPr>
              <a:t>i u duhu našeg jezika možemo koristiti brojeve od 1 </a:t>
            </a:r>
            <a:r>
              <a:rPr lang="bs-Latn-BA" i="1" smtClean="0">
                <a:solidFill>
                  <a:srgbClr val="C00000"/>
                </a:solidFill>
              </a:rPr>
              <a:t>do 24 </a:t>
            </a:r>
            <a:r>
              <a:rPr lang="bs-Latn-BA" i="1" dirty="0" smtClean="0">
                <a:solidFill>
                  <a:srgbClr val="C00000"/>
                </a:solidFill>
              </a:rPr>
              <a:t>ili jednostavno od 1 do 12 tako što naznačimo koje je doba dana</a:t>
            </a:r>
            <a:r>
              <a:rPr lang="it-IT" i="1" dirty="0" smtClean="0">
                <a:solidFill>
                  <a:srgbClr val="C00000"/>
                </a:solidFill>
              </a:rPr>
              <a:t> ( 13 </a:t>
            </a:r>
            <a:r>
              <a:rPr lang="bs-Latn-BA" i="1" dirty="0" smtClean="0">
                <a:solidFill>
                  <a:srgbClr val="C00000"/>
                </a:solidFill>
              </a:rPr>
              <a:t>časova ili 1 sat poslije podne).</a:t>
            </a:r>
            <a:endParaRPr lang="it-IT" i="1" dirty="0" smtClean="0">
              <a:solidFill>
                <a:srgbClr val="C00000"/>
              </a:solidFill>
            </a:endParaRPr>
          </a:p>
          <a:p>
            <a:endParaRPr lang="it-IT" dirty="0"/>
          </a:p>
          <a:p>
            <a:r>
              <a:rPr lang="it-IT" dirty="0" smtClean="0"/>
              <a:t>17 ( le diciasette ore) si può dire le cinque del pomeriggio.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>  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r>
              <a:rPr lang="bs-Latn-BA" dirty="0" smtClean="0"/>
              <a:t>Kako pitati koliko je sati:</a:t>
            </a:r>
          </a:p>
          <a:p>
            <a:endParaRPr lang="bs-Latn-BA" dirty="0"/>
          </a:p>
          <a:p>
            <a:r>
              <a:rPr lang="bs-Latn-BA" dirty="0" err="1" smtClean="0"/>
              <a:t>Scusi</a:t>
            </a:r>
            <a:r>
              <a:rPr lang="bs-Latn-BA" dirty="0" smtClean="0"/>
              <a:t>, </a:t>
            </a:r>
            <a:r>
              <a:rPr lang="bs-Latn-BA" dirty="0" err="1" smtClean="0"/>
              <a:t>signora</a:t>
            </a:r>
            <a:r>
              <a:rPr lang="bs-Latn-BA" dirty="0" smtClean="0"/>
              <a:t>, </a:t>
            </a:r>
            <a:r>
              <a:rPr lang="bs-Latn-BA" dirty="0" err="1" smtClean="0"/>
              <a:t>che</a:t>
            </a:r>
            <a:r>
              <a:rPr lang="bs-Latn-BA" dirty="0" smtClean="0"/>
              <a:t> ore </a:t>
            </a:r>
            <a:r>
              <a:rPr lang="bs-Latn-BA" dirty="0" err="1" smtClean="0"/>
              <a:t>sono</a:t>
            </a:r>
            <a:r>
              <a:rPr lang="bs-Latn-BA" dirty="0" smtClean="0"/>
              <a:t>?</a:t>
            </a:r>
          </a:p>
          <a:p>
            <a:r>
              <a:rPr lang="bs-Latn-BA" dirty="0" smtClean="0"/>
              <a:t>Izvinite, gospođo, koliko je sati?</a:t>
            </a:r>
          </a:p>
          <a:p>
            <a:endParaRPr lang="bs-Latn-BA" dirty="0"/>
          </a:p>
          <a:p>
            <a:r>
              <a:rPr lang="bs-Latn-BA" dirty="0" smtClean="0"/>
              <a:t>Mi </a:t>
            </a:r>
            <a:r>
              <a:rPr lang="bs-Latn-BA" dirty="0" err="1" smtClean="0"/>
              <a:t>dica</a:t>
            </a:r>
            <a:r>
              <a:rPr lang="bs-Latn-BA" dirty="0" smtClean="0"/>
              <a:t>, per </a:t>
            </a:r>
            <a:r>
              <a:rPr lang="bs-Latn-BA" dirty="0" err="1" smtClean="0"/>
              <a:t>favore</a:t>
            </a:r>
            <a:r>
              <a:rPr lang="bs-Latn-BA" dirty="0" smtClean="0"/>
              <a:t>, </a:t>
            </a:r>
            <a:r>
              <a:rPr lang="bs-Latn-BA" dirty="0" err="1" smtClean="0"/>
              <a:t>che</a:t>
            </a:r>
            <a:r>
              <a:rPr lang="bs-Latn-BA" dirty="0" smtClean="0"/>
              <a:t> </a:t>
            </a:r>
            <a:r>
              <a:rPr lang="bs-Latn-BA" dirty="0" err="1" smtClean="0"/>
              <a:t>ora</a:t>
            </a:r>
            <a:r>
              <a:rPr lang="bs-Latn-BA" dirty="0" smtClean="0"/>
              <a:t> </a:t>
            </a:r>
            <a:r>
              <a:rPr lang="it-IT" dirty="0" smtClean="0"/>
              <a:t>è?</a:t>
            </a:r>
            <a:endParaRPr lang="bs-Latn-BA" dirty="0" smtClean="0"/>
          </a:p>
          <a:p>
            <a:r>
              <a:rPr lang="bs-Latn-BA" dirty="0" smtClean="0"/>
              <a:t>Recite mi, molim Vas, koliko je sati.</a:t>
            </a:r>
          </a:p>
          <a:p>
            <a:endParaRPr lang="bs-Latn-BA" dirty="0"/>
          </a:p>
          <a:p>
            <a:r>
              <a:rPr lang="bs-Latn-BA" dirty="0" smtClean="0"/>
              <a:t>Sa </a:t>
            </a:r>
            <a:r>
              <a:rPr lang="bs-Latn-BA" dirty="0" err="1" smtClean="0"/>
              <a:t>l’ora</a:t>
            </a:r>
            <a:r>
              <a:rPr lang="bs-Latn-BA" dirty="0" smtClean="0"/>
              <a:t> </a:t>
            </a:r>
            <a:r>
              <a:rPr lang="bs-Latn-BA" dirty="0" err="1" smtClean="0"/>
              <a:t>esatta</a:t>
            </a:r>
            <a:r>
              <a:rPr lang="bs-Latn-BA" dirty="0" smtClean="0"/>
              <a:t>?</a:t>
            </a:r>
          </a:p>
          <a:p>
            <a:r>
              <a:rPr lang="bs-Latn-BA" dirty="0" smtClean="0"/>
              <a:t>Znate li tačno vrijeme?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  </a:t>
            </a:r>
            <a:endParaRPr lang="en-US" dirty="0"/>
          </a:p>
        </p:txBody>
      </p:sp>
      <p:pic>
        <p:nvPicPr>
          <p:cNvPr id="4" name="Čuvar mjesta sadržaja 3" descr="5 сати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838200"/>
            <a:ext cx="3944144" cy="3944144"/>
          </a:xfrm>
        </p:spPr>
      </p:pic>
      <p:sp>
        <p:nvSpPr>
          <p:cNvPr id="5" name="Čuvar mjesta sadržaja 4"/>
          <p:cNvSpPr>
            <a:spLocks noGrp="1"/>
          </p:cNvSpPr>
          <p:nvPr>
            <p:ph sz="half" idx="2"/>
          </p:nvPr>
        </p:nvSpPr>
        <p:spPr>
          <a:xfrm>
            <a:off x="4343400" y="228600"/>
            <a:ext cx="4343400" cy="5897563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 err="1" smtClean="0"/>
              <a:t>Che</a:t>
            </a:r>
            <a:r>
              <a:rPr lang="bs-Latn-BA" dirty="0" smtClean="0"/>
              <a:t> ore </a:t>
            </a:r>
            <a:r>
              <a:rPr lang="bs-Latn-BA" dirty="0" err="1" smtClean="0"/>
              <a:t>sono</a:t>
            </a:r>
            <a:r>
              <a:rPr lang="bs-Latn-BA" dirty="0" smtClean="0"/>
              <a:t>?</a:t>
            </a:r>
          </a:p>
          <a:p>
            <a:pPr>
              <a:buNone/>
            </a:pPr>
            <a:r>
              <a:rPr lang="bs-Latn-BA" dirty="0" smtClean="0"/>
              <a:t>     </a:t>
            </a:r>
            <a:r>
              <a:rPr lang="it-IT" dirty="0" smtClean="0"/>
              <a:t>U italijansko</a:t>
            </a:r>
            <a:r>
              <a:rPr lang="bs-Latn-BA" dirty="0" smtClean="0"/>
              <a:t>m jeziku kada kazaljka pokazuje minute desno, koristi se veznik</a:t>
            </a:r>
          </a:p>
          <a:p>
            <a:pPr>
              <a:buNone/>
            </a:pPr>
            <a:r>
              <a:rPr lang="bs-Latn-BA" dirty="0"/>
              <a:t> </a:t>
            </a:r>
            <a:r>
              <a:rPr lang="bs-Latn-BA" dirty="0" smtClean="0"/>
              <a:t>    “e”- i;</a:t>
            </a:r>
          </a:p>
          <a:p>
            <a:pPr>
              <a:buNone/>
            </a:pPr>
            <a:r>
              <a:rPr lang="bs-Latn-BA" dirty="0" smtClean="0"/>
              <a:t>     Kada pokazuje minute lijevo,koristi se izraz “</a:t>
            </a:r>
            <a:r>
              <a:rPr lang="bs-Latn-BA" dirty="0" err="1" smtClean="0"/>
              <a:t>meno</a:t>
            </a:r>
            <a:r>
              <a:rPr lang="bs-Latn-BA" dirty="0" smtClean="0"/>
              <a:t>”- manje. </a:t>
            </a:r>
          </a:p>
          <a:p>
            <a:pPr>
              <a:buNone/>
            </a:pPr>
            <a:endParaRPr lang="bs-Latn-BA" dirty="0"/>
          </a:p>
          <a:p>
            <a:pPr>
              <a:buNone/>
            </a:pPr>
            <a:r>
              <a:rPr lang="bs-Latn-BA" dirty="0" err="1" smtClean="0"/>
              <a:t>Sono</a:t>
            </a:r>
            <a:r>
              <a:rPr lang="bs-Latn-BA" dirty="0" smtClean="0"/>
              <a:t> le </a:t>
            </a:r>
            <a:r>
              <a:rPr lang="bs-Latn-BA" dirty="0" err="1" smtClean="0"/>
              <a:t>quatro</a:t>
            </a:r>
            <a:r>
              <a:rPr lang="bs-Latn-BA" dirty="0" smtClean="0"/>
              <a:t> e </a:t>
            </a:r>
            <a:r>
              <a:rPr lang="bs-Latn-BA" dirty="0" err="1" smtClean="0"/>
              <a:t>quarantacinque</a:t>
            </a:r>
            <a:r>
              <a:rPr lang="bs-Latn-BA" dirty="0" smtClean="0"/>
              <a:t>  ( 4:45)</a:t>
            </a:r>
          </a:p>
          <a:p>
            <a:pPr>
              <a:buNone/>
            </a:pPr>
            <a:r>
              <a:rPr lang="it-IT" dirty="0" smtClean="0"/>
              <a:t>Sono le cinque meno quindici</a:t>
            </a:r>
          </a:p>
          <a:p>
            <a:pPr>
              <a:buNone/>
            </a:pPr>
            <a:r>
              <a:rPr lang="it-IT" dirty="0" smtClean="0"/>
              <a:t> ( meno un quarto)</a:t>
            </a:r>
            <a:endParaRPr lang="it-IT" dirty="0"/>
          </a:p>
          <a:p>
            <a:pPr>
              <a:buNone/>
            </a:pPr>
            <a:r>
              <a:rPr lang="it-IT" dirty="0" smtClean="0"/>
              <a:t>5 manje 15 minuta(manje ¼)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>  </a:t>
            </a:r>
            <a:endParaRPr lang="en-US" dirty="0"/>
          </a:p>
        </p:txBody>
      </p:sp>
      <p:sp>
        <p:nvSpPr>
          <p:cNvPr id="6" name="Čuvar mjesta sadržaja 5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r>
              <a:rPr lang="bs-Latn-BA" dirty="0" smtClean="0"/>
              <a:t>2:45    </a:t>
            </a:r>
            <a:r>
              <a:rPr lang="bs-Latn-BA" dirty="0" err="1" smtClean="0"/>
              <a:t>Sono</a:t>
            </a:r>
            <a:r>
              <a:rPr lang="bs-Latn-BA" dirty="0" smtClean="0"/>
              <a:t> le </a:t>
            </a:r>
            <a:r>
              <a:rPr lang="bs-Latn-BA" dirty="0" err="1" smtClean="0"/>
              <a:t>tre</a:t>
            </a:r>
            <a:r>
              <a:rPr lang="bs-Latn-BA" dirty="0" smtClean="0"/>
              <a:t> </a:t>
            </a:r>
            <a:r>
              <a:rPr lang="bs-Latn-BA" dirty="0" err="1" smtClean="0"/>
              <a:t>meno</a:t>
            </a:r>
            <a:r>
              <a:rPr lang="bs-Latn-BA" dirty="0" smtClean="0"/>
              <a:t> un quarto</a:t>
            </a:r>
          </a:p>
          <a:p>
            <a:r>
              <a:rPr lang="bs-Latn-BA" dirty="0" smtClean="0"/>
              <a:t>2: 50   </a:t>
            </a:r>
            <a:r>
              <a:rPr lang="bs-Latn-BA" dirty="0" err="1" smtClean="0"/>
              <a:t>Sono</a:t>
            </a:r>
            <a:r>
              <a:rPr lang="bs-Latn-BA" dirty="0" smtClean="0"/>
              <a:t> le </a:t>
            </a:r>
            <a:r>
              <a:rPr lang="bs-Latn-BA" dirty="0" err="1" smtClean="0"/>
              <a:t>tre</a:t>
            </a:r>
            <a:r>
              <a:rPr lang="bs-Latn-BA" dirty="0" smtClean="0"/>
              <a:t> </a:t>
            </a:r>
            <a:r>
              <a:rPr lang="bs-Latn-BA" dirty="0" err="1" smtClean="0"/>
              <a:t>meno</a:t>
            </a:r>
            <a:r>
              <a:rPr lang="bs-Latn-BA" dirty="0" smtClean="0"/>
              <a:t> </a:t>
            </a:r>
            <a:r>
              <a:rPr lang="bs-Latn-BA" dirty="0" err="1" smtClean="0"/>
              <a:t>dieci</a:t>
            </a:r>
            <a:endParaRPr lang="bs-Latn-BA" dirty="0" smtClean="0"/>
          </a:p>
          <a:p>
            <a:r>
              <a:rPr lang="bs-Latn-BA" dirty="0" smtClean="0"/>
              <a:t>2:05    </a:t>
            </a:r>
            <a:r>
              <a:rPr lang="bs-Latn-BA" dirty="0" err="1" smtClean="0"/>
              <a:t>Sono</a:t>
            </a:r>
            <a:r>
              <a:rPr lang="bs-Latn-BA" dirty="0" smtClean="0"/>
              <a:t> le </a:t>
            </a:r>
            <a:r>
              <a:rPr lang="bs-Latn-BA" dirty="0" err="1" smtClean="0"/>
              <a:t>due</a:t>
            </a:r>
            <a:r>
              <a:rPr lang="bs-Latn-BA" dirty="0" smtClean="0"/>
              <a:t> e </a:t>
            </a:r>
            <a:r>
              <a:rPr lang="bs-Latn-BA" dirty="0" err="1" smtClean="0"/>
              <a:t>cinque</a:t>
            </a:r>
            <a:endParaRPr lang="bs-Latn-BA" dirty="0" smtClean="0"/>
          </a:p>
          <a:p>
            <a:r>
              <a:rPr lang="bs-Latn-BA" dirty="0" smtClean="0"/>
              <a:t>2:15    </a:t>
            </a:r>
            <a:r>
              <a:rPr lang="bs-Latn-BA" dirty="0" err="1" smtClean="0"/>
              <a:t>Sono</a:t>
            </a:r>
            <a:r>
              <a:rPr lang="bs-Latn-BA" dirty="0" smtClean="0"/>
              <a:t> le </a:t>
            </a:r>
            <a:r>
              <a:rPr lang="bs-Latn-BA" dirty="0" err="1" smtClean="0"/>
              <a:t>due</a:t>
            </a:r>
            <a:r>
              <a:rPr lang="bs-Latn-BA" dirty="0" smtClean="0"/>
              <a:t> e </a:t>
            </a:r>
            <a:r>
              <a:rPr lang="bs-Latn-BA" dirty="0" err="1" smtClean="0"/>
              <a:t>quindici</a:t>
            </a:r>
            <a:r>
              <a:rPr lang="bs-Latn-BA" dirty="0"/>
              <a:t> </a:t>
            </a:r>
            <a:r>
              <a:rPr lang="bs-Latn-BA" dirty="0" smtClean="0"/>
              <a:t>( </a:t>
            </a:r>
            <a:r>
              <a:rPr lang="bs-Latn-BA" dirty="0" err="1" smtClean="0"/>
              <a:t>sono</a:t>
            </a:r>
            <a:r>
              <a:rPr lang="bs-Latn-BA" dirty="0" smtClean="0"/>
              <a:t> le </a:t>
            </a:r>
            <a:r>
              <a:rPr lang="bs-Latn-BA" dirty="0" err="1" smtClean="0"/>
              <a:t>due</a:t>
            </a:r>
            <a:r>
              <a:rPr lang="bs-Latn-BA" dirty="0" smtClean="0"/>
              <a:t> e                     un quarto)</a:t>
            </a:r>
          </a:p>
          <a:p>
            <a:r>
              <a:rPr lang="bs-Latn-BA" dirty="0" smtClean="0"/>
              <a:t>2:30    </a:t>
            </a:r>
            <a:r>
              <a:rPr lang="bs-Latn-BA" dirty="0" err="1" smtClean="0"/>
              <a:t>Sono</a:t>
            </a:r>
            <a:r>
              <a:rPr lang="bs-Latn-BA" dirty="0" smtClean="0"/>
              <a:t> le </a:t>
            </a:r>
            <a:r>
              <a:rPr lang="bs-Latn-BA" dirty="0" err="1" smtClean="0"/>
              <a:t>due</a:t>
            </a:r>
            <a:r>
              <a:rPr lang="bs-Latn-BA" dirty="0" smtClean="0"/>
              <a:t> e </a:t>
            </a:r>
            <a:r>
              <a:rPr lang="bs-Latn-BA" dirty="0" err="1" smtClean="0"/>
              <a:t>mezzo</a:t>
            </a:r>
            <a:r>
              <a:rPr lang="bs-Latn-BA" dirty="0" smtClean="0"/>
              <a:t> ( </a:t>
            </a:r>
            <a:r>
              <a:rPr lang="bs-Latn-BA" dirty="0" err="1" smtClean="0"/>
              <a:t>sono</a:t>
            </a:r>
            <a:r>
              <a:rPr lang="bs-Latn-BA" dirty="0" smtClean="0"/>
              <a:t> le </a:t>
            </a:r>
            <a:r>
              <a:rPr lang="bs-Latn-BA" dirty="0" err="1" smtClean="0"/>
              <a:t>due</a:t>
            </a:r>
            <a:r>
              <a:rPr lang="bs-Latn-BA" dirty="0" smtClean="0"/>
              <a:t> e </a:t>
            </a:r>
            <a:r>
              <a:rPr lang="bs-Latn-BA" dirty="0" err="1" smtClean="0"/>
              <a:t>trenta</a:t>
            </a:r>
            <a:r>
              <a:rPr lang="bs-Latn-BA" dirty="0" smtClean="0"/>
              <a:t>)</a:t>
            </a:r>
          </a:p>
          <a:p>
            <a:r>
              <a:rPr lang="bs-Latn-BA" dirty="0" smtClean="0"/>
              <a:t>13:00    </a:t>
            </a:r>
            <a:r>
              <a:rPr lang="it-IT" dirty="0" smtClean="0"/>
              <a:t>è l’una</a:t>
            </a:r>
            <a:r>
              <a:rPr lang="bs-Latn-BA" dirty="0" smtClean="0"/>
              <a:t> di </a:t>
            </a:r>
            <a:r>
              <a:rPr lang="bs-Latn-BA" dirty="0" err="1" smtClean="0"/>
              <a:t>pomeriggio</a:t>
            </a:r>
            <a:r>
              <a:rPr lang="it-IT" dirty="0" smtClean="0"/>
              <a:t> ( sono le tredici)</a:t>
            </a:r>
          </a:p>
          <a:p>
            <a:r>
              <a:rPr lang="it-IT" dirty="0" smtClean="0"/>
              <a:t>20:00   Sono le venti ( sono le otto di sera)</a:t>
            </a:r>
          </a:p>
          <a:p>
            <a:r>
              <a:rPr lang="it-IT" dirty="0" smtClean="0"/>
              <a:t>6:20     Sono le sei e venti</a:t>
            </a:r>
          </a:p>
          <a:p>
            <a:r>
              <a:rPr lang="it-IT" dirty="0" smtClean="0"/>
              <a:t>6:40     Sono le sette meno venti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</a:t>
            </a:r>
            <a:endParaRPr lang="en-US" dirty="0"/>
          </a:p>
        </p:txBody>
      </p:sp>
      <p:pic>
        <p:nvPicPr>
          <p:cNvPr id="5" name="Čuvar mjesta sadržaja 4" descr="4 сат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5029200" cy="5029200"/>
          </a:xfrm>
        </p:spPr>
      </p:pic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876800" y="685800"/>
            <a:ext cx="4038600" cy="4525963"/>
          </a:xfrm>
        </p:spPr>
        <p:txBody>
          <a:bodyPr/>
          <a:lstStyle/>
          <a:p>
            <a:r>
              <a:rPr lang="it-IT" sz="3600" dirty="0" smtClean="0"/>
              <a:t>Sono le sedici ore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r>
              <a:rPr lang="it-IT" sz="3600" dirty="0" smtClean="0"/>
              <a:t>Sono le quatro </a:t>
            </a:r>
          </a:p>
          <a:p>
            <a:pPr>
              <a:buNone/>
            </a:pPr>
            <a:r>
              <a:rPr lang="it-IT" sz="3600" dirty="0" smtClean="0"/>
              <a:t>   (di mattina o di giorno)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>  </a:t>
            </a:r>
            <a:endParaRPr lang="en-US" dirty="0"/>
          </a:p>
        </p:txBody>
      </p:sp>
      <p:pic>
        <p:nvPicPr>
          <p:cNvPr id="4" name="Čuvar mjesta sadržaja 3" descr="колико је сати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381000"/>
            <a:ext cx="8534400" cy="6373833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414</Words>
  <Application>Microsoft Office PowerPoint</Application>
  <PresentationFormat>Prikazivanje na ekranu (4:3)</PresentationFormat>
  <Paragraphs>70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Office tema</vt:lpstr>
      <vt:lpstr>Che ora è/ Che ore sono</vt:lpstr>
      <vt:lpstr>  </vt:lpstr>
      <vt:lpstr>  </vt:lpstr>
      <vt:lpstr>  </vt:lpstr>
      <vt:lpstr>  </vt:lpstr>
      <vt:lpstr>  </vt:lpstr>
      <vt:lpstr>  </vt:lpstr>
      <vt:lpstr>  </vt:lpstr>
      <vt:lpstr>  </vt:lpstr>
      <vt:lpstr> </vt:lpstr>
      <vt:lpstr>Osservate gli orologi e scrivete che ore vedete sulle immagini</vt:lpstr>
      <vt:lpstr>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 ora è/ Che ore sono</dc:title>
  <dc:creator>korisnik</dc:creator>
  <cp:lastModifiedBy>korisnik</cp:lastModifiedBy>
  <cp:revision>26</cp:revision>
  <dcterms:created xsi:type="dcterms:W3CDTF">2021-02-22T13:34:16Z</dcterms:created>
  <dcterms:modified xsi:type="dcterms:W3CDTF">2021-03-01T14:04:12Z</dcterms:modified>
</cp:coreProperties>
</file>