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63" r:id="rId3"/>
    <p:sldId id="261" r:id="rId4"/>
    <p:sldId id="266" r:id="rId5"/>
    <p:sldId id="267" r:id="rId6"/>
    <p:sldId id="260" r:id="rId7"/>
    <p:sldId id="265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27600-B49E-49D6-9D47-304374809782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stilove teksta mastera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9A2D-455E-4DDD-875A-1A08E26627CA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2229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Latn-CS"/>
              <a:t>Kliknite i uredite stil podnaslova mastera</a:t>
            </a:r>
            <a:endParaRPr kumimoji="0" lang="en-US"/>
          </a:p>
        </p:txBody>
      </p:sp>
      <p:sp>
        <p:nvSpPr>
          <p:cNvPr id="16" name="Čuvar mesta za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" name="Čuvar mesta za podnožj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5" name="Čuvar mesta za broj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27" name="Čuvar mesta za sadržaj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25" name="Čuvar mesta za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19" name="Čuvar mesta za podnožj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s-Latn-BA"/>
          </a:p>
        </p:txBody>
      </p:sp>
      <p:sp>
        <p:nvSpPr>
          <p:cNvPr id="16" name="Čuvar mesta za broj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Čuvar mesta za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  <p:sp>
        <p:nvSpPr>
          <p:cNvPr id="19" name="Čuvar mesta za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11" name="Čuvar mesta za podnožj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6" name="Čuvar mesta za broj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14" name="Čuvar mesta za sadržaj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13" name="Čuvar mesta za sadržaj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21" name="Čuvar mesta za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1" name="Čuvar mesta za broj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13" name="Čuvar mesta za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  <p:sp>
        <p:nvSpPr>
          <p:cNvPr id="25" name="Čuvar mesta za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28" name="Čuvar mesta za sadržaj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10" name="Čuvar mesta za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1" name="Prava linija spajanj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12" name="Čuvar mesta za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1" name="Čuvar mesta za podnožj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4" name="Čuvar mesta za podnožj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a linija spajanj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26" name="Čuvar mesta za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  <p:sp>
        <p:nvSpPr>
          <p:cNvPr id="14" name="Čuvar mesta za sadržaj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25" name="Čuvar mesta za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9" name="Čuvar mesta za podnožj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Čuvar mesta za slik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Latn-CS"/>
              <a:t>Kliknite na ikonu da biste dodali sliku</a:t>
            </a:r>
            <a:endParaRPr kumimoji="0" lang="en-US" dirty="0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1" name="Čuvar mesta za broj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26" name="Čuvar mesta za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Čuvar mesta za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Latn-CS"/>
              <a:t>Kliknite i uredite stilove teksta mastera</a:t>
            </a:r>
          </a:p>
          <a:p>
            <a:pPr lvl="1" eaLnBrk="1" latinLnBrk="0" hangingPunct="1"/>
            <a:r>
              <a:rPr kumimoji="0" lang="sr-Latn-CS"/>
              <a:t>Drugi nivo</a:t>
            </a:r>
          </a:p>
          <a:p>
            <a:pPr lvl="2" eaLnBrk="1" latinLnBrk="0" hangingPunct="1"/>
            <a:r>
              <a:rPr kumimoji="0" lang="sr-Latn-CS"/>
              <a:t>Treći nivo</a:t>
            </a:r>
          </a:p>
          <a:p>
            <a:pPr lvl="3" eaLnBrk="1" latinLnBrk="0" hangingPunct="1"/>
            <a:r>
              <a:rPr kumimoji="0" lang="sr-Latn-CS"/>
              <a:t>Četvrti nivo</a:t>
            </a:r>
          </a:p>
          <a:p>
            <a:pPr lvl="4" eaLnBrk="1" latinLnBrk="0" hangingPunct="1"/>
            <a:r>
              <a:rPr kumimoji="0" lang="sr-Latn-CS"/>
              <a:t>Peti nivo</a:t>
            </a:r>
            <a:endParaRPr kumimoji="0" lang="en-US"/>
          </a:p>
        </p:txBody>
      </p:sp>
      <p:sp>
        <p:nvSpPr>
          <p:cNvPr id="11" name="Čuvar mesta za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8" name="Čuvar mesta za podnožj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0" name="Čuvar mesta za naslov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9" name="Prava linija spajanj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a linija spajanj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rtime_Far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rgisdorf,_a_group_of_trees_western_of_the_village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to-paysage.com/blog/page/2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F3D576-EC6C-481D-9517-36C1C02F5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486" y="404664"/>
            <a:ext cx="8458200" cy="1222375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Cyrl-B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нглески језик за 3.разред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505FF-15D6-4525-BB96-4B86AF353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38739"/>
            <a:ext cx="4115308" cy="4608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94CDDE-A3DA-4B72-8FCE-53DB44347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26768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94C5C4-21BA-45EC-ABE6-A6B7CC83EE7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r-Cyrl-BA" sz="2800" dirty="0"/>
              <a:t>Уџбеник, страна 39</a:t>
            </a:r>
          </a:p>
          <a:p>
            <a:endParaRPr lang="en-US" sz="24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A3B48DF-09C2-4A06-8D6B-223D449AC8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09600"/>
            <a:ext cx="5831090" cy="6203776"/>
          </a:xfrm>
        </p:spPr>
      </p:pic>
      <p:pic>
        <p:nvPicPr>
          <p:cNvPr id="14" name="5-1 Track 42">
            <a:hlinkClick r:id="" action="ppaction://media"/>
            <a:extLst>
              <a:ext uri="{FF2B5EF4-FFF2-40B4-BE49-F238E27FC236}">
                <a16:creationId xmlns:a16="http://schemas.microsoft.com/office/drawing/2014/main" id="{3FFD5418-71BE-4C61-B505-1C432D8426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139" y="18448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403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9058-44BF-47D7-8613-3289A936C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03648" y="934570"/>
            <a:ext cx="6120680" cy="50147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FD7D99-A113-41B3-81A2-323C469F4DA9}"/>
              </a:ext>
            </a:extLst>
          </p:cNvPr>
          <p:cNvSpPr txBox="1"/>
          <p:nvPr/>
        </p:nvSpPr>
        <p:spPr>
          <a:xfrm>
            <a:off x="0" y="6477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Wartime_Far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1D367C-37DB-43D3-9383-32F12385E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3608" y="980728"/>
            <a:ext cx="7416824" cy="5649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A80750-AA6B-4693-93E5-7FF800FBD13B}"/>
              </a:ext>
            </a:extLst>
          </p:cNvPr>
          <p:cNvSpPr txBox="1"/>
          <p:nvPr/>
        </p:nvSpPr>
        <p:spPr>
          <a:xfrm>
            <a:off x="1066759" y="6609665"/>
            <a:ext cx="6840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Hergisdorf,_a_group_of_trees_western_of_the_village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8113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FA44AA-4F95-4FB3-BDFF-E79C4C438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1600" y="381000"/>
            <a:ext cx="7128792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D5535F-40F4-4C78-AF9B-2E3CB180A8FD}"/>
              </a:ext>
            </a:extLst>
          </p:cNvPr>
          <p:cNvSpPr txBox="1"/>
          <p:nvPr/>
        </p:nvSpPr>
        <p:spPr>
          <a:xfrm>
            <a:off x="0" y="6477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hoto-paysage.com/blog/page/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0521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395536" y="332656"/>
            <a:ext cx="30243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Задаћа: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sr-Cyrl-B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Радна свеска, стр.41</a:t>
            </a:r>
          </a:p>
          <a:p>
            <a:r>
              <a:rPr lang="sr-Cyrl-B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Обојити сличице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bs-Latn-B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53565-D09E-427B-86A6-95B770B38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9762" y="1117898"/>
            <a:ext cx="584988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853A-D12F-48F6-A730-0FD36F67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in on Smileys">
            <a:extLst>
              <a:ext uri="{FF2B5EF4-FFF2-40B4-BE49-F238E27FC236}">
                <a16:creationId xmlns:a16="http://schemas.microsoft.com/office/drawing/2014/main" id="{F1060D8D-9C4C-4ABD-B682-8C8F64BC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91680"/>
            <a:ext cx="3090626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1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56</Words>
  <Application>Microsoft Office PowerPoint</Application>
  <PresentationFormat>On-screen Show (4:3)</PresentationFormat>
  <Paragraphs>10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Franklin Gothic Book</vt:lpstr>
      <vt:lpstr>Franklin Gothic Medium</vt:lpstr>
      <vt:lpstr>Times New Roman</vt:lpstr>
      <vt:lpstr>Wingdings 2</vt:lpstr>
      <vt:lpstr>Putovanje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STUDENT’S BOOK page 25</dc:title>
  <dc:creator>PC-Admin</dc:creator>
  <cp:lastModifiedBy>HP</cp:lastModifiedBy>
  <cp:revision>20</cp:revision>
  <dcterms:created xsi:type="dcterms:W3CDTF">2021-01-13T16:35:46Z</dcterms:created>
  <dcterms:modified xsi:type="dcterms:W3CDTF">2021-03-05T08:14:35Z</dcterms:modified>
</cp:coreProperties>
</file>