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2DB9-E4D7-42E8-90DC-83EB1ABEFBF8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CFD6-F8D9-49D2-8AA6-85070D3EA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214414" y="235743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НЕПРОМЈЕНЉИВОСТ ПРОИЗВОДА И ПРИМЈЕНА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28610"/>
            <a:ext cx="2162172" cy="1470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14560"/>
            <a:ext cx="2643198" cy="2643198"/>
          </a:xfrm>
          <a:prstGeom prst="rect">
            <a:avLst/>
          </a:prstGeom>
        </p:spPr>
      </p:pic>
      <p:sp>
        <p:nvSpPr>
          <p:cNvPr id="7" name="Obični oblačić 6"/>
          <p:cNvSpPr/>
          <p:nvPr/>
        </p:nvSpPr>
        <p:spPr>
          <a:xfrm>
            <a:off x="4286248" y="214296"/>
            <a:ext cx="4500594" cy="3786214"/>
          </a:xfrm>
          <a:prstGeom prst="cloudCallout">
            <a:avLst>
              <a:gd name="adj1" fmla="val -84001"/>
              <a:gd name="adj2" fmla="val 1569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/>
          <p:cNvSpPr txBox="1"/>
          <p:nvPr/>
        </p:nvSpPr>
        <p:spPr>
          <a:xfrm>
            <a:off x="4857752" y="857238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Шта се дешава са производом два броја када један од његових чинилаца повећамо, а други истовремено смањимо исти број пута?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357172"/>
            <a:ext cx="4286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18 ∙ 6 = 108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: 2) ∙ (6 ∙ 2)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: 3) ∙ (6 ∙ 3)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: 6) ∙ (6 ∙ 6) = 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18 ∙ 6 = 108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∙ 2) ∙ (6 : 2)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∙ 3) ∙ (6 : 3)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(18 ∙ 1) ∙ (6 : 1)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786050" y="107155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12 =  </a:t>
            </a:r>
            <a:endParaRPr lang="en-US" dirty="0"/>
          </a:p>
        </p:txBody>
      </p:sp>
      <p:sp>
        <p:nvSpPr>
          <p:cNvPr id="6" name="Okvir za tekst 5"/>
          <p:cNvSpPr txBox="1"/>
          <p:nvPr/>
        </p:nvSpPr>
        <p:spPr>
          <a:xfrm>
            <a:off x="3786182" y="107155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786050" y="142874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6 ∙ 18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3786182" y="14287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857488" y="17859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 ∙ 36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3786182" y="17859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2857488" y="32861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36 ∙ 3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3786182" y="328613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2857488" y="36433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54 ∙ 2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3857620" y="364332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2857488" y="400051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18 ∙ 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3857620" y="400051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Slika 1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214560"/>
            <a:ext cx="2228850" cy="2047875"/>
          </a:xfrm>
          <a:prstGeom prst="rect">
            <a:avLst/>
          </a:prstGeom>
        </p:spPr>
      </p:pic>
      <p:sp>
        <p:nvSpPr>
          <p:cNvPr id="18" name="Obični oblačić 17"/>
          <p:cNvSpPr/>
          <p:nvPr/>
        </p:nvSpPr>
        <p:spPr>
          <a:xfrm>
            <a:off x="6786578" y="357172"/>
            <a:ext cx="2071702" cy="1571636"/>
          </a:xfrm>
          <a:prstGeom prst="cloudCallout">
            <a:avLst>
              <a:gd name="adj1" fmla="val -46077"/>
              <a:gd name="adj2" fmla="val 786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kvir za tekst 18"/>
          <p:cNvSpPr txBox="1"/>
          <p:nvPr/>
        </p:nvSpPr>
        <p:spPr>
          <a:xfrm>
            <a:off x="7072330" y="71436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исти!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296"/>
            <a:ext cx="6357982" cy="4714908"/>
          </a:xfrm>
          <a:prstGeom prst="rect">
            <a:avLst/>
          </a:prstGeom>
        </p:spPr>
      </p:pic>
      <p:sp>
        <p:nvSpPr>
          <p:cNvPr id="6" name="Okvir za tekst 5"/>
          <p:cNvSpPr txBox="1"/>
          <p:nvPr/>
        </p:nvSpPr>
        <p:spPr>
          <a:xfrm>
            <a:off x="2285984" y="785800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Ако један чинилац производа повећамо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неколико пута, а други смањимо исто толико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пута, тада се вриједност производа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неће промијенити.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142844" y="357172"/>
            <a:ext cx="90011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Један чинилац у производу смањен је 8 пута. Шта треба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урадити са другим чиниоцем да производ остане непромијењен?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Одговор: Други чинилац треба повећати 8 пута.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Нпр. 32 ∙ 5 = 160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(32 : 8) ∙ (5 ∙ 8) = 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3286116" y="257175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 ∙ 40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86248" y="257175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160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Користећи својство непромјенљивости производа,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израчунај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производе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64 ∙ 125 =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50 ∙ 48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280 ∙ 75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714480" y="164305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(64 : 8) ∙ (125 ∙ 8)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86248" y="164305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8 ∙ 1 000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5715008" y="16430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8 000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571604" y="235743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(50 ∙ 2) ∙ (48 : 2)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3929058" y="23574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100 ∙ 24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5286380" y="235743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2 400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785918" y="307181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(280 : 4) ∙ (75 ∙ 4)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4286248" y="307181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70 ∙ 300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5643570" y="307181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21 000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64292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Колика је вриједност назначеног производа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 ∙ 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, ако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 ∙ 3) ∙ (b : 3) = 3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600?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3643306" y="21431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 ∙ b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4572000" y="214312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600.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571486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Напиши  и израчунај производ највећег петоцифреног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броја и највећег двоцифреног броја, а затим одреди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вриједност производа који се добије: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ако му се један чинилац умањи 9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пута,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ако му се један чинилац повећа, а други смањи 11 пута.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85786" y="31432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99 999 ∙ 99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643174" y="314325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9 899 901</a:t>
            </a:r>
            <a:endParaRPr lang="en-U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428596" y="357188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(99 999 : 9) ∙ 99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428596" y="407194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(99 999 ∙ 11) ∙ (99 : 11) = 9 899 901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3071802" y="357188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11 111 ∙ 99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4786314" y="357188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1 099 989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428610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algn="ctr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уџбенику Радна свеска за 5. разред урадити 12. 13. и 14. задатак на 85. страни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Ученици који желе могу одабрати и урадити по један задатак из другог и трећег нивоа са 86. стране.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dete i ol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214692"/>
            <a:ext cx="1357322" cy="1379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500</Words>
  <Application>Microsoft Office PowerPoint</Application>
  <PresentationFormat>Prikaz na ekranu: (16:9)</PresentationFormat>
  <Paragraphs>85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20</cp:revision>
  <dcterms:created xsi:type="dcterms:W3CDTF">2021-03-07T21:35:16Z</dcterms:created>
  <dcterms:modified xsi:type="dcterms:W3CDTF">2021-03-09T14:34:09Z</dcterms:modified>
</cp:coreProperties>
</file>