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892769-3E31-4C37-B5ED-2466B4A2F39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A6D5537-67AC-4860-8AF6-9E6F617F741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769-3E31-4C37-B5ED-2466B4A2F39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5537-67AC-4860-8AF6-9E6F617F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769-3E31-4C37-B5ED-2466B4A2F39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5537-67AC-4860-8AF6-9E6F617F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769-3E31-4C37-B5ED-2466B4A2F39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5537-67AC-4860-8AF6-9E6F617F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769-3E31-4C37-B5ED-2466B4A2F39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5537-67AC-4860-8AF6-9E6F617F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769-3E31-4C37-B5ED-2466B4A2F39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5537-67AC-4860-8AF6-9E6F617F74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769-3E31-4C37-B5ED-2466B4A2F39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5537-67AC-4860-8AF6-9E6F617F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769-3E31-4C37-B5ED-2466B4A2F39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5537-67AC-4860-8AF6-9E6F617F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769-3E31-4C37-B5ED-2466B4A2F39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5537-67AC-4860-8AF6-9E6F617F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769-3E31-4C37-B5ED-2466B4A2F39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5537-67AC-4860-8AF6-9E6F617F741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2769-3E31-4C37-B5ED-2466B4A2F39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5537-67AC-4860-8AF6-9E6F617F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892769-3E31-4C37-B5ED-2466B4A2F39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A6D5537-67AC-4860-8AF6-9E6F617F74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66800"/>
            <a:ext cx="6777317" cy="4765829"/>
          </a:xfrm>
        </p:spPr>
        <p:txBody>
          <a:bodyPr/>
          <a:lstStyle/>
          <a:p>
            <a:pPr marL="68580" indent="0" algn="ctr">
              <a:buNone/>
            </a:pPr>
            <a:endParaRPr lang="sr-Cyrl-B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ctr">
              <a:buNone/>
            </a:pPr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ctr">
              <a:buNone/>
            </a:pP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ПОЗДРАВЉАМ ВАС </a:t>
            </a:r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ctr">
              <a:buNone/>
            </a:pP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РИБАРСКИМ ПОЗДРАВОМ </a:t>
            </a:r>
          </a:p>
          <a:p>
            <a:pPr marL="68580" indent="0" algn="ctr">
              <a:buNone/>
            </a:pPr>
            <a:r>
              <a:rPr lang="sr-Cyrl-B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„БИСТРО“.</a:t>
            </a:r>
          </a:p>
          <a:p>
            <a:pPr marL="68580" indent="0" algn="ctr">
              <a:buNone/>
            </a:pPr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2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609600"/>
            <a:ext cx="6777317" cy="5223029"/>
          </a:xfrm>
        </p:spPr>
        <p:txBody>
          <a:bodyPr/>
          <a:lstStyle/>
          <a:p>
            <a:pPr marL="6858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ВЈЕЖБА 2</a:t>
            </a:r>
          </a:p>
          <a:p>
            <a:pPr marL="525780" indent="-457200">
              <a:buAutoNum type="arabicPeriod"/>
            </a:pP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УПОРЕДИ ЗНАЧЕЊА РИЈЕЧИ: РИБАР- РИБАРЧЕ, УДИЦА-УДИЧИЦА...</a:t>
            </a:r>
          </a:p>
          <a:p>
            <a:pPr marL="525780" indent="-457200">
              <a:buAutoNum type="arabicPeriod"/>
            </a:pP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ОБЈАСНИ ЗАШТО ПЈЕСНИК КОРИСТИ РИЈЕЧИ КОЈИМА ИЗРАЖАВА НЕШТО УМАЊЕНО.</a:t>
            </a:r>
          </a:p>
          <a:p>
            <a:pPr marL="525780" indent="-457200">
              <a:buAutoNum type="arabicPeriod"/>
            </a:pP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ДОЖИВЉАВАШ СТИХ „ОДЕ САНАК ПУСТИ“.</a:t>
            </a:r>
          </a:p>
          <a:p>
            <a:pPr marL="525780" indent="-457200">
              <a:buAutoNum type="arabicPeriod"/>
            </a:pP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ИЗДВОЈ РИЈЕЧИ ИЗ ПЈЕСМЕ ГДЈЕ ЈЕ УПОТРИЈЕБЉЕН ЗНАК ` ШТА ПЈЕСНИК ПОСТИЖЕ ТАКО ИЗГОВОРЕНИМ РИЈЕЧИМА?</a:t>
            </a:r>
          </a:p>
          <a:p>
            <a:pPr marL="525780" indent="-457200">
              <a:buAutoNum type="arabicPeriod"/>
            </a:pP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ОСМИСЛИ СВОЈ НАСЛОВ ОВОЈ ПЈЕСМИ.</a:t>
            </a:r>
          </a:p>
          <a:p>
            <a:pPr marL="525780" indent="-457200">
              <a:buAutoNum type="arabicPeriod"/>
            </a:pP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ИЛУСТРУЈ ОДАБРАНЕ ПЈЕСНИЧКЕ СЛИКЕ.</a:t>
            </a:r>
          </a:p>
          <a:p>
            <a:pPr marL="525780" indent="-457200">
              <a:buAutoNum type="arabicPeriod"/>
            </a:pP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ОТПЈЕВАЈ ПЈЕСМУ „РИБАРЧЕТА САН“ УЗ ЦД ИЗ МУЗИЧКЕ КУЛТУРЕ.</a:t>
            </a:r>
          </a:p>
          <a:p>
            <a:pPr marL="525780" indent="-457200"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024744" cy="1143000"/>
          </a:xfrm>
        </p:spPr>
        <p:txBody>
          <a:bodyPr/>
          <a:lstStyle/>
          <a:p>
            <a:r>
              <a:rPr lang="sr-Cyrl-BA" dirty="0" smtClean="0"/>
              <a:t>СРПСКИ ЈЕЗИК 4. РАЗРЕД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990600" y="2743201"/>
            <a:ext cx="7414708" cy="2819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sr-Cyrl-BA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„РИБАРЧЕТА САН“</a:t>
            </a:r>
          </a:p>
          <a:p>
            <a:pPr marL="68580" indent="0">
              <a:buNone/>
            </a:pPr>
            <a:endParaRPr lang="sr-Cyrl-BA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sr-Cyrl-B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БРАНКО РАДИЧЕВИЋ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29" t="15143" r="9131" b="21888"/>
          <a:stretch/>
        </p:blipFill>
        <p:spPr>
          <a:xfrm>
            <a:off x="990600" y="381000"/>
            <a:ext cx="69342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МАЊЕ ПОЗНАТЕ РИЈЕЧИ: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МИЛЕНА</a:t>
            </a:r>
            <a:r>
              <a:rPr lang="en-US" dirty="0" smtClean="0"/>
              <a:t> </a:t>
            </a:r>
            <a:r>
              <a:rPr lang="sr-Cyrl-BA" dirty="0" smtClean="0"/>
              <a:t>- </a:t>
            </a:r>
            <a:r>
              <a:rPr lang="sr-Cyrl-BA" dirty="0" smtClean="0"/>
              <a:t>МИЛА, ДРАГА</a:t>
            </a:r>
          </a:p>
          <a:p>
            <a:r>
              <a:rPr lang="sr-Cyrl-BA" dirty="0" smtClean="0"/>
              <a:t>ЈАВА</a:t>
            </a:r>
            <a:r>
              <a:rPr lang="en-US" dirty="0" smtClean="0"/>
              <a:t> </a:t>
            </a:r>
            <a:r>
              <a:rPr lang="sr-Cyrl-BA" dirty="0" smtClean="0"/>
              <a:t>- </a:t>
            </a:r>
            <a:r>
              <a:rPr lang="sr-Cyrl-BA" dirty="0" smtClean="0"/>
              <a:t>СТВАРНОСТ</a:t>
            </a:r>
          </a:p>
          <a:p>
            <a:r>
              <a:rPr lang="sr-Cyrl-BA" dirty="0" smtClean="0"/>
              <a:t>РУДИ</a:t>
            </a:r>
            <a:r>
              <a:rPr lang="en-US" dirty="0" smtClean="0"/>
              <a:t> </a:t>
            </a:r>
            <a:r>
              <a:rPr lang="sr-Cyrl-BA" dirty="0" smtClean="0"/>
              <a:t>- </a:t>
            </a:r>
            <a:r>
              <a:rPr lang="sr-Cyrl-BA" dirty="0" smtClean="0"/>
              <a:t>ПОСТАЈЕ ЦРВЕНА</a:t>
            </a:r>
          </a:p>
          <a:p>
            <a:r>
              <a:rPr lang="sr-Cyrl-BA" dirty="0" smtClean="0"/>
              <a:t>ЈОШТЕ</a:t>
            </a:r>
            <a:r>
              <a:rPr lang="en-US" dirty="0" smtClean="0"/>
              <a:t> </a:t>
            </a:r>
            <a:r>
              <a:rPr lang="sr-Cyrl-BA" dirty="0" smtClean="0"/>
              <a:t>- </a:t>
            </a:r>
            <a:r>
              <a:rPr lang="sr-Cyrl-BA" dirty="0" smtClean="0"/>
              <a:t>ЈОШ</a:t>
            </a:r>
          </a:p>
          <a:p>
            <a:r>
              <a:rPr lang="sr-Cyrl-BA" dirty="0" smtClean="0"/>
              <a:t>ЈАКО</a:t>
            </a:r>
            <a:r>
              <a:rPr lang="en-US" dirty="0" smtClean="0"/>
              <a:t> </a:t>
            </a:r>
            <a:r>
              <a:rPr lang="sr-Cyrl-BA" dirty="0" smtClean="0"/>
              <a:t>- </a:t>
            </a:r>
            <a:r>
              <a:rPr lang="sr-Cyrl-BA" dirty="0" smtClean="0"/>
              <a:t>САДА</a:t>
            </a:r>
          </a:p>
          <a:p>
            <a:r>
              <a:rPr lang="sr-Cyrl-BA" dirty="0" smtClean="0"/>
              <a:t>ЧУН</a:t>
            </a:r>
            <a:r>
              <a:rPr lang="en-US" dirty="0" smtClean="0"/>
              <a:t> </a:t>
            </a:r>
            <a:r>
              <a:rPr lang="sr-Cyrl-BA" dirty="0" smtClean="0"/>
              <a:t>- </a:t>
            </a:r>
            <a:r>
              <a:rPr lang="sr-Cyrl-BA" dirty="0" smtClean="0"/>
              <a:t>ЧАМАЦ</a:t>
            </a:r>
          </a:p>
          <a:p>
            <a:r>
              <a:rPr lang="sr-Cyrl-BA" dirty="0" smtClean="0"/>
              <a:t>СНИВА</a:t>
            </a:r>
            <a:r>
              <a:rPr lang="en-US" smtClean="0"/>
              <a:t> </a:t>
            </a:r>
            <a:r>
              <a:rPr lang="sr-Cyrl-BA" smtClean="0"/>
              <a:t>- </a:t>
            </a:r>
            <a:r>
              <a:rPr lang="sr-Cyrl-BA" dirty="0" smtClean="0"/>
              <a:t>САЊА.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6777317" cy="4495800"/>
          </a:xfrm>
        </p:spPr>
        <p:txBody>
          <a:bodyPr>
            <a:normAutofit fontScale="92500" lnSpcReduction="20000"/>
          </a:bodyPr>
          <a:lstStyle/>
          <a:p>
            <a:endParaRPr lang="sr-Cyrl-BA" dirty="0" smtClean="0"/>
          </a:p>
          <a:p>
            <a:pPr marL="68580" indent="0">
              <a:buNone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ОВУ ПЈЕСМУ ЈЕ НАПИСАО БРАНКО РАДИЧЕВИЋ 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1843.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 И ПЈЕСМА ИМА И ДРУГИ НАЗИВ 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„ЦИЦ“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ШТО ЗНАЧИ ШАРЕНА ЛАЖА ИЛИ РИЈЕЧ КОЈОМ СЕ НЕКОМЕ КАЖЕ ДА НЕЋЕ ДОБИТИ ОНО ЧЕМУ СЕ НАДА.</a:t>
            </a:r>
          </a:p>
          <a:p>
            <a:pPr marL="68580" indent="0">
              <a:buNone/>
            </a:pPr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ПЈЕСМИ СУ ИСКАЗАНА ОСЈЕЋАЊА ПА ЈЕ СВРСТАВАМО У 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ЛИРСКЕ ПЈЕСМЕ.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sr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ЈЕ САН МАЛОГ РИБАРА.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4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135009" cy="51054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ОВАЈ КЊИЖЕВНИ ТЕКСТ ЈЕ НАПИСАН У СТИХУ, ПА ТАКАВ ТЕКСТ НАЗИВАМО </a:t>
            </a:r>
            <a:r>
              <a:rPr lang="sr-Cyrl-B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ПЈЕСМА.</a:t>
            </a:r>
          </a:p>
          <a:p>
            <a:pPr marL="68580" indent="0">
              <a:buNone/>
            </a:pPr>
            <a:endParaRPr lang="sr-Cyrl-B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ПЈЕСМИ „РИБАРЧЕТА САН“ СВАКА СТРОФА ИМА ПО 4 СТИХА.</a:t>
            </a:r>
            <a:endParaRPr lang="sr-Cyrl-BA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sr-Cyrl-B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ПЈЕСМИ СЕ РИМУЈУ РИЈЕЧИ НА КРАЈУ ПРВОГ И ТРЕЋЕГ СТИХА, КАО И НА КРАЈУ </a:t>
            </a:r>
          </a:p>
          <a:p>
            <a:pPr marL="6858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 4.</a:t>
            </a:r>
          </a:p>
          <a:p>
            <a:pPr marL="6858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ПОГЛЕДАЈМО РИМЕ У ПРВОЈ СТРОФИ:</a:t>
            </a:r>
          </a:p>
          <a:p>
            <a:pPr marL="6858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ОСМЕ`ИВА- СНИВА   И   ПЛАВИ- ЈАВИ</a:t>
            </a:r>
          </a:p>
          <a:p>
            <a:pPr marL="68580" indent="0">
              <a:buNone/>
            </a:pPr>
            <a:endParaRPr lang="sr-Cyrl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sr-Cyrl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sr-Cyrl-B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1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НЕКИМ РИЈЕЧИМА СЕ УПОТРЕБЉАВА ЗНАК 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КОЈИМ СЕ МИЈЕЊА СЛОВО КОЈЕ ЈЕ ИЗОСТАВЉЕНО ЈЕР СУ СЕ РИЈЕЧИ ТАКО ИЗГОВАРАЛЕ У ВРИЈЕМЕ КАД ЈЕ ПЈЕСМА НАПИСАНА.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Нпр. Осме`ива, к`о, ал`...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6777317" cy="3508977"/>
          </a:xfrm>
        </p:spPr>
        <p:txBody>
          <a:bodyPr>
            <a:normAutofit/>
          </a:bodyPr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 ЗАДАТАК ЈЕ ДА ОДГОВОРИТЕ НА ПИТАЊА У ЧИТАНЦИ НА СТР. 76.</a:t>
            </a:r>
          </a:p>
          <a:p>
            <a:pPr marL="68580" indent="0">
              <a:buNone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ОНЕ КОЈИ НЕМАЈУ ЧИТАНКУ, ПИТАЊА ЋУ ПОСТАВИТИ НА СЉЕДЕЋИМ СЛАЈДОВИМА.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9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685800"/>
            <a:ext cx="7109908" cy="5146829"/>
          </a:xfrm>
        </p:spPr>
        <p:txBody>
          <a:bodyPr/>
          <a:lstStyle/>
          <a:p>
            <a:pPr marL="6858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ВЈЕЖБА 1</a:t>
            </a:r>
          </a:p>
          <a:p>
            <a:pPr marL="525780" indent="-457200">
              <a:buAutoNum type="arabicPeriod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ШТА ПОДСЈЕЋА САМ НАЗИВ ПЈЕСМЕ?</a:t>
            </a:r>
          </a:p>
          <a:p>
            <a:pPr marL="525780" indent="-457200">
              <a:buAutoNum type="arabicPeriod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ЈЕ У ЊОЈ ОПЈЕВАНО?</a:t>
            </a:r>
          </a:p>
          <a:p>
            <a:pPr marL="525780" indent="-457200">
              <a:buAutoNum type="arabicPeriod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КАКАВ ЈЕ РИБАРЧЕТОВ САН?</a:t>
            </a:r>
          </a:p>
          <a:p>
            <a:pPr marL="525780" indent="-457200">
              <a:buAutoNum type="arabicPeriod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САЊАШ ЛИ ТИ? ИСПРИЧАЈ.</a:t>
            </a:r>
          </a:p>
          <a:p>
            <a:pPr marL="525780" indent="-457200">
              <a:buAutoNum type="arabicPeriod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КОЛИКО СТРОФИ И СТИХОВА СЕ САСТОЈИ ПЈЕСМА?</a:t>
            </a:r>
          </a:p>
          <a:p>
            <a:pPr marL="525780" indent="-457200">
              <a:buAutoNum type="arabicPeriod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ИЗДВОЈ И ОПИШИ СТРОФУ И СТИХ.</a:t>
            </a:r>
          </a:p>
          <a:p>
            <a:pPr marL="525780" indent="-457200">
              <a:buAutoNum type="arabicPeriod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ПРОЧИТАЈ БИЉЕШКЕ О ПИСЦУ.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3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131</TotalTime>
  <Words>339</Words>
  <Application>Microsoft Office PowerPoint</Application>
  <PresentationFormat>Projekcija na ekranu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Austin</vt:lpstr>
      <vt:lpstr>PowerPoint prezentacija</vt:lpstr>
      <vt:lpstr>СРПСКИ ЈЕЗИК 4. РАЗРЕД</vt:lpstr>
      <vt:lpstr>PowerPoint prezentacija</vt:lpstr>
      <vt:lpstr>МАЊЕ ПОЗНАТЕ РИЈЕЧИ: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4. РАЗРЕД</dc:title>
  <dc:creator>User</dc:creator>
  <cp:lastModifiedBy>tatjana</cp:lastModifiedBy>
  <cp:revision>17</cp:revision>
  <dcterms:created xsi:type="dcterms:W3CDTF">2020-03-18T14:54:06Z</dcterms:created>
  <dcterms:modified xsi:type="dcterms:W3CDTF">2020-04-07T20:24:14Z</dcterms:modified>
</cp:coreProperties>
</file>