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1160213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1117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1829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23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355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8631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6467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3125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4006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977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0116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812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6827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5212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838241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5331856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9881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B713-EC76-41B5-9EED-96E780FB22CC}" type="datetimeFigureOut">
              <a:rPr lang="sr-Latn-BA" smtClean="0"/>
              <a:t>30.5.2020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9526-6464-4689-A9C9-6CA263CB53A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6950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624FB-77E1-4332-9EC8-5DF74F0E5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4036" y="908891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„У МИЛИЦЕ ДУГЕ ТРЕПАВИЦЕ“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E60E44-40D5-435A-8FF2-9EAAA4A7B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581" y="3279391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5. РАЗРЕД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mazing Dreams, Pretty Things &amp; Everything in Between">
            <a:extLst>
              <a:ext uri="{FF2B5EF4-FFF2-40B4-BE49-F238E27FC236}">
                <a16:creationId xmlns="" xmlns:a16="http://schemas.microsoft.com/office/drawing/2014/main" id="{00413BD8-9593-4F62-A1FF-66DC7133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14" y="1316182"/>
            <a:ext cx="2180325" cy="35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7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BED144-D76C-41BD-8B7C-F72965A43ECA}"/>
              </a:ext>
            </a:extLst>
          </p:cNvPr>
          <p:cNvSpPr txBox="1"/>
          <p:nvPr/>
        </p:nvSpPr>
        <p:spPr>
          <a:xfrm>
            <a:off x="429491" y="1357746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Музичко дјело у чијем извођењу заједно</a:t>
            </a:r>
          </a:p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учествују инструменти и људски глас припада: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23B95E-A5C8-45D4-8F50-3A7D86A9E258}"/>
              </a:ext>
            </a:extLst>
          </p:cNvPr>
          <p:cNvSpPr txBox="1"/>
          <p:nvPr/>
        </p:nvSpPr>
        <p:spPr>
          <a:xfrm>
            <a:off x="734290" y="3089564"/>
            <a:ext cx="239683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ВОКАЛНОЈ МУЗИЦИ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C4C641-289D-40E3-B9D3-43E4FD15E39D}"/>
              </a:ext>
            </a:extLst>
          </p:cNvPr>
          <p:cNvSpPr txBox="1"/>
          <p:nvPr/>
        </p:nvSpPr>
        <p:spPr>
          <a:xfrm>
            <a:off x="3629891" y="3089563"/>
            <a:ext cx="335279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ИНСТРУМЕНТАЛНОЈ МУЗИЦИ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AB325E-95E1-469E-9641-086EBD05361F}"/>
              </a:ext>
            </a:extLst>
          </p:cNvPr>
          <p:cNvSpPr txBox="1"/>
          <p:nvPr/>
        </p:nvSpPr>
        <p:spPr>
          <a:xfrm>
            <a:off x="7536873" y="2904896"/>
            <a:ext cx="325581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ВОКАЛНО-</a:t>
            </a:r>
          </a:p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ИНСТРУМЕНТАЛНОЈ МУЗИЦИ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1BC2EC-33CA-4F99-91BB-81156982A6A2}"/>
              </a:ext>
            </a:extLst>
          </p:cNvPr>
          <p:cNvSpPr txBox="1"/>
          <p:nvPr/>
        </p:nvSpPr>
        <p:spPr>
          <a:xfrm>
            <a:off x="7536873" y="2904896"/>
            <a:ext cx="325581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ВОКАЛНО-</a:t>
            </a:r>
          </a:p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ИНСТРУМЕНТАЛНОЈ МУЗИЦИ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 ">
            <a:extLst>
              <a:ext uri="{FF2B5EF4-FFF2-40B4-BE49-F238E27FC236}">
                <a16:creationId xmlns="" xmlns:a16="http://schemas.microsoft.com/office/drawing/2014/main" id="{8DA75313-E03C-4860-BF2F-740F100D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3" y="4105225"/>
            <a:ext cx="1666009" cy="195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1126EB3-400D-46C7-85BF-1C3A34206DE7}"/>
              </a:ext>
            </a:extLst>
          </p:cNvPr>
          <p:cNvGrpSpPr/>
          <p:nvPr/>
        </p:nvGrpSpPr>
        <p:grpSpPr>
          <a:xfrm>
            <a:off x="8463395" y="4203118"/>
            <a:ext cx="1666008" cy="1858781"/>
            <a:chOff x="8463395" y="4246417"/>
            <a:chExt cx="1666008" cy="185878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FD06C1D-B364-4B87-9DC6-CCD2F89E4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3395" y="4246417"/>
              <a:ext cx="1666008" cy="18587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EE19AE7-609A-469B-A3DF-C85CE74E6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1187" y="4246417"/>
              <a:ext cx="504825" cy="44767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C0FE64-2FBB-46F3-8F43-A4EC57F20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436" y="4105225"/>
            <a:ext cx="1565563" cy="19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1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AEED9B0-075F-44B3-94B7-6895D351E2BB}"/>
              </a:ext>
            </a:extLst>
          </p:cNvPr>
          <p:cNvSpPr txBox="1"/>
          <p:nvPr/>
        </p:nvSpPr>
        <p:spPr>
          <a:xfrm>
            <a:off x="2538286" y="1345467"/>
            <a:ext cx="6935320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ПЈЕСМА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naliza dela: Srpska devojka">
            <a:extLst>
              <a:ext uri="{FF2B5EF4-FFF2-40B4-BE49-F238E27FC236}">
                <a16:creationId xmlns="" xmlns:a16="http://schemas.microsoft.com/office/drawing/2014/main" id="{B2B9D818-1B1E-465C-94EF-748D8B25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86" y="2208320"/>
            <a:ext cx="6935320" cy="43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47DD58F-DEDD-408C-841C-2ECE276D5200}"/>
              </a:ext>
            </a:extLst>
          </p:cNvPr>
          <p:cNvGrpSpPr/>
          <p:nvPr/>
        </p:nvGrpSpPr>
        <p:grpSpPr>
          <a:xfrm>
            <a:off x="1482437" y="228376"/>
            <a:ext cx="8829370" cy="4913703"/>
            <a:chOff x="734291" y="269940"/>
            <a:chExt cx="8829370" cy="491370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77C0572-2D1A-4C5B-A33B-969E670D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291" y="269940"/>
              <a:ext cx="8829370" cy="49072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8A81A02-1424-4454-ADCC-070CC8CB0071}"/>
                </a:ext>
              </a:extLst>
            </p:cNvPr>
            <p:cNvSpPr txBox="1"/>
            <p:nvPr/>
          </p:nvSpPr>
          <p:spPr>
            <a:xfrm>
              <a:off x="1316181" y="2047677"/>
              <a:ext cx="80494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   Ми - ли - це,     у     Ми - ли - це,    ду -  ге   тре -  па -   ви -       це.</a:t>
              </a:r>
              <a:endPara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C5BF312-4826-4C4B-AEAD-B37D8342736B}"/>
                </a:ext>
              </a:extLst>
            </p:cNvPr>
            <p:cNvSpPr txBox="1"/>
            <p:nvPr/>
          </p:nvSpPr>
          <p:spPr>
            <a:xfrm>
              <a:off x="1149927" y="2965787"/>
              <a:ext cx="8215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   Ми - ли - це,     у     Ми - ли - це,     ду -  ге   тре -  па -   ви -       це.</a:t>
              </a:r>
              <a:endPara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1D89288-137D-47C4-BB2E-2D205E1FF294}"/>
                </a:ext>
              </a:extLst>
            </p:cNvPr>
            <p:cNvSpPr txBox="1"/>
            <p:nvPr/>
          </p:nvSpPr>
          <p:spPr>
            <a:xfrm>
              <a:off x="1149927" y="3899032"/>
              <a:ext cx="807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Пре-кри- ле   јој,    пре - кри- ле   јој       ру - мен  ја  -  го  -  ди   -     це.</a:t>
              </a:r>
              <a:endPara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98D790E-18D8-4377-AE0B-69C7F20C6C13}"/>
                </a:ext>
              </a:extLst>
            </p:cNvPr>
            <p:cNvSpPr txBox="1"/>
            <p:nvPr/>
          </p:nvSpPr>
          <p:spPr>
            <a:xfrm>
              <a:off x="1039089" y="4783533"/>
              <a:ext cx="8188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Ја -   го - ди -  це,    ја -   го  -  ди - це       и    би  -  је  - ло    ли  -       це.</a:t>
              </a:r>
              <a:endPara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16BECD-27F3-45C6-AB84-09A875FCE7A4}"/>
              </a:ext>
            </a:extLst>
          </p:cNvPr>
          <p:cNvSpPr txBox="1"/>
          <p:nvPr/>
        </p:nvSpPr>
        <p:spPr>
          <a:xfrm>
            <a:off x="2538286" y="5330312"/>
            <a:ext cx="693532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је гледах, ја је гледах, три године дана. 2х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могох јој, не могох јој, очи сагледати.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Црне очи, црне очи, ни бијело лице.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CA8F2F-9DAC-41F3-A195-1C984467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4" y="117541"/>
            <a:ext cx="7703127" cy="4024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86DF91-1618-4941-8514-BCFBD3F3A0B2}"/>
              </a:ext>
            </a:extLst>
          </p:cNvPr>
          <p:cNvSpPr txBox="1"/>
          <p:nvPr/>
        </p:nvSpPr>
        <p:spPr>
          <a:xfrm>
            <a:off x="2244435" y="4317537"/>
            <a:ext cx="340821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Мјера: двије четвртине.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AF7C7F-F4A9-442F-BC75-EC6D86F88261}"/>
              </a:ext>
            </a:extLst>
          </p:cNvPr>
          <p:cNvSpPr txBox="1"/>
          <p:nvPr/>
        </p:nvSpPr>
        <p:spPr>
          <a:xfrm>
            <a:off x="1875558" y="4922521"/>
            <a:ext cx="844088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Динамика: мецофорте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(mf)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-средње гласно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пиано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тихо.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C76D25F-BF2D-415E-9519-411FC586C0B9}"/>
              </a:ext>
            </a:extLst>
          </p:cNvPr>
          <p:cNvSpPr txBox="1"/>
          <p:nvPr/>
        </p:nvSpPr>
        <p:spPr>
          <a:xfrm>
            <a:off x="6265720" y="5527506"/>
            <a:ext cx="561455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Највиши тон: до2, а најнижи до.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0E1799-535A-4FCF-9C91-0DEC0D3D42E4}"/>
              </a:ext>
            </a:extLst>
          </p:cNvPr>
          <p:cNvSpPr txBox="1"/>
          <p:nvPr/>
        </p:nvSpPr>
        <p:spPr>
          <a:xfrm>
            <a:off x="6691745" y="4317536"/>
            <a:ext cx="325581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тактова: 16.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7D433C-6DC4-46C8-94CB-07835CB6358B}"/>
              </a:ext>
            </a:extLst>
          </p:cNvPr>
          <p:cNvSpPr txBox="1"/>
          <p:nvPr/>
        </p:nvSpPr>
        <p:spPr>
          <a:xfrm>
            <a:off x="311725" y="5527507"/>
            <a:ext cx="561455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Нотна трајања: осмине и четвртине ноте.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9DA5F10-D556-4AB7-BD84-48D1036C9747}"/>
              </a:ext>
            </a:extLst>
          </p:cNvPr>
          <p:cNvGrpSpPr/>
          <p:nvPr/>
        </p:nvGrpSpPr>
        <p:grpSpPr>
          <a:xfrm>
            <a:off x="2244436" y="117541"/>
            <a:ext cx="7703127" cy="4072082"/>
            <a:chOff x="2244436" y="117541"/>
            <a:chExt cx="7703127" cy="40720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77C0572-2D1A-4C5B-A33B-969E670D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4436" y="117541"/>
              <a:ext cx="7703127" cy="402496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36FE72A9-463C-4D1D-9B1B-2500C55F0C7E}"/>
                </a:ext>
              </a:extLst>
            </p:cNvPr>
            <p:cNvSpPr txBox="1"/>
            <p:nvPr/>
          </p:nvSpPr>
          <p:spPr>
            <a:xfrm>
              <a:off x="2743198" y="1591104"/>
              <a:ext cx="670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 си   ла   сол    ла   сол   фа   ми     до    ми    до ми      сол      сол</a:t>
              </a:r>
              <a:endParaRPr lang="sr-Latn-B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B8C252C-E892-4262-8072-33B6BAB65CFA}"/>
                </a:ext>
              </a:extLst>
            </p:cNvPr>
            <p:cNvSpPr txBox="1"/>
            <p:nvPr/>
          </p:nvSpPr>
          <p:spPr>
            <a:xfrm>
              <a:off x="2573480" y="2371116"/>
              <a:ext cx="670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 си    ла   сол     ла   сол   фа   ми     до    ми    до ми      ре         ре</a:t>
              </a:r>
              <a:endParaRPr lang="sr-Latn-B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69E0933-5E1C-4463-B4D3-C8579EAE9AB2}"/>
                </a:ext>
              </a:extLst>
            </p:cNvPr>
            <p:cNvSpPr txBox="1"/>
            <p:nvPr/>
          </p:nvSpPr>
          <p:spPr>
            <a:xfrm>
              <a:off x="2573480" y="3072146"/>
              <a:ext cx="687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ми      до    ми  фа     фа    ми ре       до    ми   до   ми     сол      сол</a:t>
              </a:r>
              <a:endParaRPr lang="sr-Latn-B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6EF1628-E6A6-41C3-ADEB-14E52B391A04}"/>
                </a:ext>
              </a:extLst>
            </p:cNvPr>
            <p:cNvSpPr txBox="1"/>
            <p:nvPr/>
          </p:nvSpPr>
          <p:spPr>
            <a:xfrm>
              <a:off x="2573480" y="3820291"/>
              <a:ext cx="687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ми      до    ми  фа     фа    ми ре      до    ми   до   ми     ре         ре</a:t>
              </a:r>
              <a:endParaRPr lang="sr-Latn-B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9F8391-F098-4EC4-B9E9-6F11276A7CC4}"/>
              </a:ext>
            </a:extLst>
          </p:cNvPr>
          <p:cNvGrpSpPr/>
          <p:nvPr/>
        </p:nvGrpSpPr>
        <p:grpSpPr>
          <a:xfrm>
            <a:off x="2244434" y="117541"/>
            <a:ext cx="7703127" cy="4088925"/>
            <a:chOff x="2244434" y="117541"/>
            <a:chExt cx="7703127" cy="4088925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050754BC-B501-400F-A53E-F443CD335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4434" y="117541"/>
              <a:ext cx="7703127" cy="402496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B80DBEC-B0D4-41CC-BA05-744F994FCCBD}"/>
                </a:ext>
              </a:extLst>
            </p:cNvPr>
            <p:cNvSpPr txBox="1"/>
            <p:nvPr/>
          </p:nvSpPr>
          <p:spPr>
            <a:xfrm>
              <a:off x="2743196" y="1591104"/>
              <a:ext cx="670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sr-Cyrl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sr-Latn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h      a     g        a     g      f       e       c      e     c       e      g            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A708710-777C-4F51-9592-92DEB71E4AF4}"/>
                </a:ext>
              </a:extLst>
            </p:cNvPr>
            <p:cNvSpPr txBox="1"/>
            <p:nvPr/>
          </p:nvSpPr>
          <p:spPr>
            <a:xfrm>
              <a:off x="2573478" y="3072146"/>
              <a:ext cx="687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      e     c       e      f       f      e       d       c      e     c      e        g           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3E8A532-EE37-41B7-A19F-4EF3A3BB2441}"/>
                </a:ext>
              </a:extLst>
            </p:cNvPr>
            <p:cNvSpPr txBox="1"/>
            <p:nvPr/>
          </p:nvSpPr>
          <p:spPr>
            <a:xfrm>
              <a:off x="2658337" y="2339248"/>
              <a:ext cx="670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sr-Cyrl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sr-Latn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h      a     g        a     g      f       e       c      e     c       e       </a:t>
              </a:r>
              <a:r>
                <a:rPr lang="sr-Latn-B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          d</a:t>
              </a:r>
              <a:endParaRPr lang="sr-Latn-B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AE75F78-11CA-4FDF-8BEA-FC347A28BFC9}"/>
                </a:ext>
              </a:extLst>
            </p:cNvPr>
            <p:cNvSpPr txBox="1"/>
            <p:nvPr/>
          </p:nvSpPr>
          <p:spPr>
            <a:xfrm>
              <a:off x="2573478" y="3837134"/>
              <a:ext cx="687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      e     c       e      f       f      e     d        c      e     c      e        d           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D38DE4B-191E-41EF-B050-B5522F9D82EF}"/>
              </a:ext>
            </a:extLst>
          </p:cNvPr>
          <p:cNvSpPr txBox="1"/>
          <p:nvPr/>
        </p:nvSpPr>
        <p:spPr>
          <a:xfrm>
            <a:off x="4391886" y="508601"/>
            <a:ext cx="340821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Солмизација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24E9529-CE3E-4375-9B4E-7198E7F9B5E7}"/>
              </a:ext>
            </a:extLst>
          </p:cNvPr>
          <p:cNvSpPr txBox="1"/>
          <p:nvPr/>
        </p:nvSpPr>
        <p:spPr>
          <a:xfrm>
            <a:off x="4391884" y="491758"/>
            <a:ext cx="340821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Абецеда</a:t>
            </a:r>
          </a:p>
        </p:txBody>
      </p:sp>
    </p:spTree>
    <p:extLst>
      <p:ext uri="{BB962C8B-B14F-4D97-AF65-F5344CB8AC3E}">
        <p14:creationId xmlns:p14="http://schemas.microsoft.com/office/powerpoint/2010/main" val="23044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201FD4-47E6-4693-ADAF-8566EA087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64"/>
          <a:stretch/>
        </p:blipFill>
        <p:spPr>
          <a:xfrm>
            <a:off x="2306781" y="977582"/>
            <a:ext cx="7945581" cy="2940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9FEE01-362F-449B-B77E-0288682C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37"/>
          <a:stretch/>
        </p:blipFill>
        <p:spPr>
          <a:xfrm>
            <a:off x="2306781" y="4043019"/>
            <a:ext cx="6560128" cy="1187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CE85B0-FBA3-49FA-A07D-4F57B796EC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437"/>
          <a:stretch/>
        </p:blipFill>
        <p:spPr>
          <a:xfrm>
            <a:off x="2306781" y="5355057"/>
            <a:ext cx="6560128" cy="12219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4D91925-BE0E-4F33-A4AA-03296ADF2620}"/>
              </a:ext>
            </a:extLst>
          </p:cNvPr>
          <p:cNvSpPr txBox="1"/>
          <p:nvPr/>
        </p:nvSpPr>
        <p:spPr>
          <a:xfrm>
            <a:off x="1333498" y="280958"/>
            <a:ext cx="989214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Скрати нотни запис пјесме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Милице дуге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трепавице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користећи музичке ознаке за понављање (прима и секунда волта).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16F8F59-3447-44DD-A0E3-7E10B8981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781" y="4043019"/>
            <a:ext cx="7945582" cy="11873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B94F9B8-4E0C-48DF-B5AD-A0F307C26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780" y="5355057"/>
            <a:ext cx="7945582" cy="12219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89476-4F95-4788-AAD1-3F37718F1241}"/>
              </a:ext>
            </a:extLst>
          </p:cNvPr>
          <p:cNvSpPr txBox="1"/>
          <p:nvPr/>
        </p:nvSpPr>
        <p:spPr>
          <a:xfrm>
            <a:off x="2836715" y="1659131"/>
            <a:ext cx="688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  Ми -    ли - це,     у     Ми -  ли - це,       ду -  ге      тре -  па -    ви -       це.</a:t>
            </a: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A2012B0-0F4E-4242-A3C4-3C6871045002}"/>
              </a:ext>
            </a:extLst>
          </p:cNvPr>
          <p:cNvSpPr txBox="1"/>
          <p:nvPr/>
        </p:nvSpPr>
        <p:spPr>
          <a:xfrm>
            <a:off x="2632358" y="2986101"/>
            <a:ext cx="7620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Пре-кри-    ле   јој,      пре - кри- ле     јој       ру - мен      ја  -  го  -    ди   -     це.</a:t>
            </a: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0E93AC5-50D1-481C-B8F0-C4805F62ABC5}"/>
              </a:ext>
            </a:extLst>
          </p:cNvPr>
          <p:cNvSpPr txBox="1"/>
          <p:nvPr/>
        </p:nvSpPr>
        <p:spPr>
          <a:xfrm>
            <a:off x="2653143" y="2345997"/>
            <a:ext cx="7377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  Ми -    ли - це,       у     Ми -  ли -  це,       ду -  ге     тре -  па -     ви -       це.</a:t>
            </a: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27E43CF-F0E4-4D19-A774-C62F62C8DF47}"/>
              </a:ext>
            </a:extLst>
          </p:cNvPr>
          <p:cNvSpPr txBox="1"/>
          <p:nvPr/>
        </p:nvSpPr>
        <p:spPr>
          <a:xfrm>
            <a:off x="2653143" y="3642120"/>
            <a:ext cx="759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Ја -   го -   ди -  це,       ја -   го  -  ди - це         и     би  -  је  -   ло      ли  -       це.</a:t>
            </a:r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47DD58F-DEDD-408C-841C-2ECE276D5200}"/>
              </a:ext>
            </a:extLst>
          </p:cNvPr>
          <p:cNvGrpSpPr/>
          <p:nvPr/>
        </p:nvGrpSpPr>
        <p:grpSpPr>
          <a:xfrm>
            <a:off x="1482437" y="228376"/>
            <a:ext cx="8829370" cy="4913703"/>
            <a:chOff x="734291" y="269940"/>
            <a:chExt cx="8829370" cy="491370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77C0572-2D1A-4C5B-A33B-969E670D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291" y="269940"/>
              <a:ext cx="8829370" cy="49072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8A81A02-1424-4454-ADCC-070CC8CB0071}"/>
                </a:ext>
              </a:extLst>
            </p:cNvPr>
            <p:cNvSpPr txBox="1"/>
            <p:nvPr/>
          </p:nvSpPr>
          <p:spPr>
            <a:xfrm>
              <a:off x="1316181" y="2047677"/>
              <a:ext cx="80494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   Ми - ли - це,     у     Ми - ли - це,    ду -  ге   тре -  па -   ви -       це.</a:t>
              </a:r>
              <a:endPara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C5BF312-4826-4C4B-AEAD-B37D8342736B}"/>
                </a:ext>
              </a:extLst>
            </p:cNvPr>
            <p:cNvSpPr txBox="1"/>
            <p:nvPr/>
          </p:nvSpPr>
          <p:spPr>
            <a:xfrm>
              <a:off x="1149927" y="2965787"/>
              <a:ext cx="8215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   Ми - ли - це,     у     Ми - ли - це,     ду -  ге   тре -  па -   ви -       це.</a:t>
              </a:r>
              <a:endPara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1D89288-137D-47C4-BB2E-2D205E1FF294}"/>
                </a:ext>
              </a:extLst>
            </p:cNvPr>
            <p:cNvSpPr txBox="1"/>
            <p:nvPr/>
          </p:nvSpPr>
          <p:spPr>
            <a:xfrm>
              <a:off x="1149927" y="3899032"/>
              <a:ext cx="807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Пре-кри- ле   јој,    пре - кри- ле   јој       ру - мен  ја  -  го  -  ди   -     це.</a:t>
              </a:r>
              <a:endPara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98D790E-18D8-4377-AE0B-69C7F20C6C13}"/>
                </a:ext>
              </a:extLst>
            </p:cNvPr>
            <p:cNvSpPr txBox="1"/>
            <p:nvPr/>
          </p:nvSpPr>
          <p:spPr>
            <a:xfrm>
              <a:off x="1039089" y="4783533"/>
              <a:ext cx="8188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Ја -   го - ди -  це,    ја -   го  -  ди - це       и    би  -  је  - ло    ли  -       це.</a:t>
              </a:r>
              <a:endPara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16BECD-27F3-45C6-AB84-09A875FCE7A4}"/>
              </a:ext>
            </a:extLst>
          </p:cNvPr>
          <p:cNvSpPr txBox="1"/>
          <p:nvPr/>
        </p:nvSpPr>
        <p:spPr>
          <a:xfrm>
            <a:off x="2538286" y="5330312"/>
            <a:ext cx="693532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је гледах, ја је гледах, три године дана. 2х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могох јој, не могох јој, очи сагледати.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Црне очи, црне очи, ни бијело лице.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175</TotalTime>
  <Words>574</Words>
  <Application>Microsoft Office PowerPoint</Application>
  <PresentationFormat>Custom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Vapor Trail</vt:lpstr>
      <vt:lpstr>„У МИЛИЦЕ ДУГЕ ТРЕПАВИЦЕ“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„У МИЛИЦЕ ДУГЕ ТРЕПАВИЦЕ“</dc:title>
  <dc:creator>Biljana Lakic</dc:creator>
  <cp:lastModifiedBy>User</cp:lastModifiedBy>
  <cp:revision>15</cp:revision>
  <dcterms:created xsi:type="dcterms:W3CDTF">2020-05-26T12:48:34Z</dcterms:created>
  <dcterms:modified xsi:type="dcterms:W3CDTF">2020-05-30T09:37:13Z</dcterms:modified>
</cp:coreProperties>
</file>