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96393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77339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1086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74559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1138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03340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8985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7608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88597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8338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400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3AF3-9931-4771-8460-CCC9CF7BA3F7}" type="datetimeFigureOut">
              <a:rPr lang="sr-Cyrl-BA" smtClean="0"/>
              <a:t>7.11.2020.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DB5D-7FD5-4D31-9158-8A7E46D324D3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417836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6914" y="2194560"/>
            <a:ext cx="85692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6000" dirty="0" smtClean="0">
                <a:solidFill>
                  <a:srgbClr val="FFFF00"/>
                </a:solidFill>
              </a:rPr>
              <a:t> ЧИТАМО </a:t>
            </a:r>
            <a:r>
              <a:rPr lang="sr-Cyrl-BA" sz="6000" dirty="0" smtClean="0">
                <a:solidFill>
                  <a:srgbClr val="FFFF00"/>
                </a:solidFill>
              </a:rPr>
              <a:t>ПИСАНА СЛОВА</a:t>
            </a:r>
            <a:endParaRPr lang="sr-Cyrl-BA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9452" y="338907"/>
            <a:ext cx="113646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7200" dirty="0">
                <a:solidFill>
                  <a:schemeClr val="bg1"/>
                </a:solidFill>
              </a:rPr>
              <a:t>м          н          њ         г         п</a:t>
            </a:r>
          </a:p>
          <a:p>
            <a:r>
              <a:rPr lang="sr-Cyrl-BA" sz="7200" b="1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м         </a:t>
            </a:r>
            <a:r>
              <a:rPr lang="sr-Cyrl-BA" sz="7200" b="1" dirty="0">
                <a:solidFill>
                  <a:srgbClr val="FFFF00"/>
                </a:solidFill>
                <a:latin typeface="CyrVidanSerbia" panose="02000603070000020002" pitchFamily="2" charset="0"/>
              </a:rPr>
              <a:t>н          њ        г         </a:t>
            </a:r>
            <a:r>
              <a:rPr lang="sr-Cyrl-BA" sz="7200" b="1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п</a:t>
            </a:r>
            <a:endParaRPr lang="sr-Cyrl-BA" sz="7200" b="1" dirty="0">
              <a:solidFill>
                <a:srgbClr val="FFFF00"/>
              </a:solidFill>
              <a:latin typeface="CyrVidanSerbia" panose="02000603070000020002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452" y="3435531"/>
            <a:ext cx="1124859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7200" dirty="0" smtClean="0">
                <a:solidFill>
                  <a:schemeClr val="bg1"/>
                </a:solidFill>
              </a:rPr>
              <a:t>М        Н          Њ        Г          П  </a:t>
            </a:r>
          </a:p>
          <a:p>
            <a:r>
              <a:rPr lang="sr-Cyrl-BA" sz="7200" b="1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М       Н         Њ      Г        П</a:t>
            </a:r>
            <a:endParaRPr lang="sr-Cyrl-BA" sz="7200" b="1" dirty="0">
              <a:solidFill>
                <a:srgbClr val="FFFF00"/>
              </a:solidFill>
              <a:latin typeface="CyrVidanSerbia" panose="0200060307000002000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5473" y="3173180"/>
            <a:ext cx="81147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    </a:t>
            </a:r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миш           </a:t>
            </a:r>
            <a:r>
              <a:rPr lang="sr-Latn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 </a:t>
            </a:r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мачка</a:t>
            </a:r>
            <a:endParaRPr lang="sr-Cyrl-BA" sz="7200" dirty="0">
              <a:solidFill>
                <a:srgbClr val="FFFF00"/>
              </a:solidFill>
              <a:latin typeface="CyrVidanSerbia" panose="02000603070000020002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9145" y="4542290"/>
            <a:ext cx="75520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Мачка гања миша.</a:t>
            </a:r>
            <a:endParaRPr lang="sr-Cyrl-BA" sz="7200" dirty="0">
              <a:solidFill>
                <a:srgbClr val="FFFF00"/>
              </a:solidFill>
              <a:latin typeface="CyrVidanSerbia" panose="02000603070000020002" pitchFamily="2" charset="0"/>
            </a:endParaRPr>
          </a:p>
        </p:txBody>
      </p:sp>
      <p:pic>
        <p:nvPicPr>
          <p:cNvPr id="1026" name="Picture 2" descr="Cute cat cartoon Royalty Free Vector Image - VectorStoc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82"/>
          <a:stretch/>
        </p:blipFill>
        <p:spPr bwMode="auto">
          <a:xfrm>
            <a:off x="5809735" y="261257"/>
            <a:ext cx="4520733" cy="316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ute Mouse Cartoon Presenting Stock Vector (Royalty Free) 18494873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23"/>
          <a:stretch/>
        </p:blipFill>
        <p:spPr bwMode="auto">
          <a:xfrm>
            <a:off x="2695667" y="1853005"/>
            <a:ext cx="1262380" cy="157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95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8983" y="3460209"/>
            <a:ext cx="76209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   </a:t>
            </a:r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Маја           Нина</a:t>
            </a:r>
            <a:endParaRPr lang="sr-Cyrl-BA" sz="7200" dirty="0">
              <a:solidFill>
                <a:srgbClr val="FFFF00"/>
              </a:solidFill>
              <a:latin typeface="CyrVidanSerbia" panose="02000603070000020002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3750" y="4959536"/>
            <a:ext cx="71080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Маја љуља Нину.</a:t>
            </a:r>
            <a:endParaRPr lang="sr-Cyrl-BA" sz="7200" dirty="0">
              <a:solidFill>
                <a:srgbClr val="FFFF00"/>
              </a:solidFill>
              <a:latin typeface="CyrVidanSerbia" panose="02000603070000020002" pitchFamily="2" charset="0"/>
            </a:endParaRPr>
          </a:p>
        </p:txBody>
      </p:sp>
      <p:pic>
        <p:nvPicPr>
          <p:cNvPr id="2050" name="Picture 2" descr="Cute girl cartoon presenting Royalty Free Vector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80"/>
          <a:stretch/>
        </p:blipFill>
        <p:spPr bwMode="auto">
          <a:xfrm>
            <a:off x="2508069" y="474612"/>
            <a:ext cx="2185452" cy="310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ntry #70 by GeriAloha for Improve a cartoon character of the girl |  Freelanc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783" y="985891"/>
            <a:ext cx="1879761" cy="259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88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0708" y="2355283"/>
            <a:ext cx="9983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Његош                </a:t>
            </a:r>
            <a:r>
              <a:rPr lang="sr-Latn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     </a:t>
            </a:r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пањ    </a:t>
            </a:r>
            <a:endParaRPr lang="sr-Cyrl-BA" sz="7200" dirty="0">
              <a:solidFill>
                <a:srgbClr val="FFFF00"/>
              </a:solidFill>
              <a:latin typeface="CyrVidanSerbia" panose="02000603070000020002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7055" y="4755941"/>
            <a:ext cx="83311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Његош сједи на пању.</a:t>
            </a:r>
            <a:endParaRPr lang="sr-Cyrl-BA" sz="7200" dirty="0">
              <a:solidFill>
                <a:srgbClr val="FFFF00"/>
              </a:solidFill>
              <a:latin typeface="CyrVidanSerbia" panose="02000603070000020002" pitchFamily="2" charset="0"/>
            </a:endParaRPr>
          </a:p>
        </p:txBody>
      </p:sp>
      <p:pic>
        <p:nvPicPr>
          <p:cNvPr id="3074" name="Picture 2" descr="A boy sitting under the big tree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8" r="18131" b="9132"/>
          <a:stretch/>
        </p:blipFill>
        <p:spPr bwMode="auto">
          <a:xfrm>
            <a:off x="4323805" y="108824"/>
            <a:ext cx="4036424" cy="464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6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6103" y="2586445"/>
            <a:ext cx="24048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иииии</a:t>
            </a:r>
          </a:p>
          <a:p>
            <a:r>
              <a:rPr lang="sr-Cyrl-BA" sz="7200" dirty="0">
                <a:solidFill>
                  <a:srgbClr val="FFFF00"/>
                </a:solidFill>
                <a:latin typeface="CyrVidanSerbia" panose="02000603070000020002" pitchFamily="2" charset="0"/>
              </a:rPr>
              <a:t>п</a:t>
            </a:r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ипи</a:t>
            </a:r>
          </a:p>
          <a:p>
            <a:r>
              <a:rPr lang="sr-Cyrl-BA" sz="7200" dirty="0" smtClean="0">
                <a:solidFill>
                  <a:srgbClr val="FFFF00"/>
                </a:solidFill>
                <a:latin typeface="CyrVidanSerbia" panose="02000603070000020002" pitchFamily="2" charset="0"/>
              </a:rPr>
              <a:t>мими</a:t>
            </a:r>
            <a:endParaRPr lang="sr-Cyrl-BA" sz="7200" dirty="0">
              <a:solidFill>
                <a:srgbClr val="FFFF00"/>
              </a:solidFill>
              <a:latin typeface="CyrVidanSerbia" panose="02000603070000020002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2149" y="731521"/>
            <a:ext cx="104652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u="sng" dirty="0" smtClean="0">
                <a:solidFill>
                  <a:schemeClr val="bg1"/>
                </a:solidFill>
              </a:rPr>
              <a:t>Задатак за самосталан рад: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У Радној свесци за српски језик на 15. страни, довршити </a:t>
            </a:r>
          </a:p>
          <a:p>
            <a:r>
              <a:rPr lang="sr-Cyrl-BA" sz="3200" dirty="0">
                <a:solidFill>
                  <a:schemeClr val="bg1"/>
                </a:solidFill>
              </a:rPr>
              <a:t>п</a:t>
            </a:r>
            <a:r>
              <a:rPr lang="sr-Cyrl-BA" sz="3200" dirty="0" smtClean="0">
                <a:solidFill>
                  <a:schemeClr val="bg1"/>
                </a:solidFill>
              </a:rPr>
              <a:t>исање елемената писаних слова, повезано, до краја реда.</a:t>
            </a:r>
          </a:p>
          <a:p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76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CyrVidanSerbia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12</cp:revision>
  <dcterms:created xsi:type="dcterms:W3CDTF">2020-11-06T22:08:48Z</dcterms:created>
  <dcterms:modified xsi:type="dcterms:W3CDTF">2020-11-06T23:18:58Z</dcterms:modified>
</cp:coreProperties>
</file>