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104" r:id="rId1"/>
  </p:sldMasterIdLst>
  <p:sldIdLst>
    <p:sldId id="261" r:id="rId2"/>
    <p:sldId id="256" r:id="rId3"/>
    <p:sldId id="258" r:id="rId4"/>
    <p:sldId id="270" r:id="rId5"/>
    <p:sldId id="268" r:id="rId6"/>
    <p:sldId id="269" r:id="rId7"/>
    <p:sldId id="264" r:id="rId8"/>
    <p:sldId id="263" r:id="rId9"/>
    <p:sldId id="266" r:id="rId10"/>
    <p:sldId id="267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31" autoAdjust="0"/>
    <p:restoredTop sz="94660"/>
  </p:normalViewPr>
  <p:slideViewPr>
    <p:cSldViewPr>
      <p:cViewPr varScale="1">
        <p:scale>
          <a:sx n="72" d="100"/>
          <a:sy n="72" d="100"/>
        </p:scale>
        <p:origin x="-1134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Title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val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84817E-19DA-4B66-88A8-6503C79401A4}" type="datetimeFigureOut">
              <a:rPr lang="en-US" smtClean="0"/>
              <a:pPr/>
              <a:t>11/20/2020</a:t>
            </a:fld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81C6A65-A2C9-4E51-85C9-804A0F439C6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84817E-19DA-4B66-88A8-6503C79401A4}" type="datetimeFigureOut">
              <a:rPr lang="en-US" smtClean="0"/>
              <a:pPr/>
              <a:t>11/20/2020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1C6A65-A2C9-4E51-85C9-804A0F439C6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84817E-19DA-4B66-88A8-6503C79401A4}" type="datetimeFigureOut">
              <a:rPr lang="en-US" smtClean="0"/>
              <a:pPr/>
              <a:t>11/20/2020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1C6A65-A2C9-4E51-85C9-804A0F439C6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8E84817E-19DA-4B66-88A8-6503C79401A4}" type="datetimeFigureOut">
              <a:rPr lang="en-US" smtClean="0"/>
              <a:pPr/>
              <a:t>11/20/2020</a:t>
            </a:fld>
            <a:endParaRPr 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081C6A65-A2C9-4E51-85C9-804A0F439C6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84817E-19DA-4B66-88A8-6503C79401A4}" type="datetimeFigureOut">
              <a:rPr lang="en-US" smtClean="0"/>
              <a:pPr/>
              <a:t>11/20/2020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1C6A65-A2C9-4E51-85C9-804A0F439C6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84817E-19DA-4B66-88A8-6503C79401A4}" type="datetimeFigureOut">
              <a:rPr lang="en-US" smtClean="0"/>
              <a:pPr/>
              <a:t>11/20/2020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1C6A65-A2C9-4E51-85C9-804A0F439C6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1C6A65-A2C9-4E51-85C9-804A0F439C6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84817E-19DA-4B66-88A8-6503C79401A4}" type="datetimeFigureOut">
              <a:rPr lang="en-US" smtClean="0"/>
              <a:pPr/>
              <a:t>11/20/2020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2" name="Content Placeholder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34" name="Content Placeholder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cxnSp>
        <p:nvCxnSpPr>
          <p:cNvPr id="10" name="Straight Connector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84817E-19DA-4B66-88A8-6503C79401A4}" type="datetimeFigureOut">
              <a:rPr lang="en-US" smtClean="0"/>
              <a:pPr/>
              <a:t>11/20/2020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1C6A65-A2C9-4E51-85C9-804A0F439C6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84817E-19DA-4B66-88A8-6503C79401A4}" type="datetimeFigureOut">
              <a:rPr lang="en-US" smtClean="0"/>
              <a:pPr/>
              <a:t>11/20/2020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1C6A65-A2C9-4E51-85C9-804A0F439C6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Content Placeholder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1" name="Title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8E84817E-19DA-4B66-88A8-6503C79401A4}" type="datetimeFigureOut">
              <a:rPr lang="en-US" smtClean="0"/>
              <a:pPr/>
              <a:t>11/20/2020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081C6A65-A2C9-4E51-85C9-804A0F439C6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en-US" smtClean="0"/>
              <a:t>Click icon to add picture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84817E-19DA-4B66-88A8-6503C79401A4}" type="datetimeFigureOut">
              <a:rPr lang="en-US" smtClean="0"/>
              <a:pPr/>
              <a:t>11/20/2020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81C6A65-A2C9-4E51-85C9-804A0F439C6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8E84817E-19DA-4B66-88A8-6503C79401A4}" type="datetimeFigureOut">
              <a:rPr lang="en-US" smtClean="0"/>
              <a:pPr/>
              <a:t>11/20/2020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081C6A65-A2C9-4E51-85C9-804A0F439C6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4105" r:id="rId1"/>
    <p:sldLayoutId id="2147484106" r:id="rId2"/>
    <p:sldLayoutId id="2147484107" r:id="rId3"/>
    <p:sldLayoutId id="2147484108" r:id="rId4"/>
    <p:sldLayoutId id="2147484109" r:id="rId5"/>
    <p:sldLayoutId id="2147484110" r:id="rId6"/>
    <p:sldLayoutId id="2147484111" r:id="rId7"/>
    <p:sldLayoutId id="2147484112" r:id="rId8"/>
    <p:sldLayoutId id="2147484113" r:id="rId9"/>
    <p:sldLayoutId id="2147484114" r:id="rId10"/>
    <p:sldLayoutId id="2147484115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95536" y="476672"/>
            <a:ext cx="8424936" cy="59046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3668606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sr-Cyrl-BA" sz="2800" dirty="0" smtClean="0"/>
              <a:t> </a:t>
            </a:r>
            <a:r>
              <a:rPr lang="sr-Cyrl-BA" sz="3200" dirty="0" smtClean="0"/>
              <a:t>У збирци пјесама и кратких прича за дјецу која   носи назив „Разбојник </a:t>
            </a:r>
            <a:r>
              <a:rPr lang="sr-Cyrl-BA" sz="3200" dirty="0" err="1" smtClean="0"/>
              <a:t>Кађа</a:t>
            </a:r>
            <a:r>
              <a:rPr lang="sr-Cyrl-BA" sz="3200" dirty="0" smtClean="0"/>
              <a:t> и принцеза Нађа“пронађите и прочитајте пјесму „Замислите“. Одговорите на питања:</a:t>
            </a:r>
          </a:p>
          <a:p>
            <a:pPr marL="514350" indent="-514350" algn="just">
              <a:buAutoNum type="arabicPeriod"/>
            </a:pPr>
            <a:r>
              <a:rPr lang="sr-Cyrl-BA" sz="3200" dirty="0" smtClean="0"/>
              <a:t>Ко су главни и споредни ликови у пјесми „Замислите“?</a:t>
            </a:r>
          </a:p>
          <a:p>
            <a:pPr marL="514350" indent="-514350" algn="just">
              <a:buAutoNum type="arabicPeriod"/>
            </a:pPr>
            <a:r>
              <a:rPr lang="sr-Cyrl-BA" sz="3200" dirty="0" smtClean="0"/>
              <a:t>Шта одликује ликове у овој пјесми? Напишите по једну реченицу о сваком од њих.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72344"/>
          </a:xfrm>
        </p:spPr>
        <p:txBody>
          <a:bodyPr/>
          <a:lstStyle/>
          <a:p>
            <a:r>
              <a:rPr lang="sr-Cyrl-BA" dirty="0" smtClean="0"/>
              <a:t>Задаци за самостални рад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632283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sr-Cyrl-BA" dirty="0" smtClean="0"/>
              <a:t>Душан Радовић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r-Cyrl-BA" dirty="0" smtClean="0"/>
              <a:t>Разбојник </a:t>
            </a:r>
            <a:r>
              <a:rPr lang="sr-Cyrl-BA" dirty="0" err="1" smtClean="0"/>
              <a:t>Кађа</a:t>
            </a:r>
            <a:r>
              <a:rPr lang="sr-Cyrl-BA" dirty="0" smtClean="0"/>
              <a:t> и принцеза Нађа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904330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5145435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sr-Cyrl-BA" b="1" dirty="0" smtClean="0"/>
          </a:p>
          <a:p>
            <a:pPr marL="0" indent="0">
              <a:buNone/>
            </a:pPr>
            <a:endParaRPr lang="sr-Cyrl-BA" b="1" dirty="0"/>
          </a:p>
          <a:p>
            <a:pPr marL="0" indent="0">
              <a:buNone/>
            </a:pPr>
            <a:endParaRPr lang="sr-Cyrl-BA" b="1" dirty="0" smtClean="0"/>
          </a:p>
          <a:p>
            <a:pPr marL="0" indent="0">
              <a:buNone/>
            </a:pPr>
            <a:endParaRPr lang="sr-Cyrl-BA" b="1" dirty="0" smtClean="0"/>
          </a:p>
          <a:p>
            <a:pPr marL="0" indent="0" algn="just">
              <a:buNone/>
            </a:pPr>
            <a:r>
              <a:rPr lang="sr-Cyrl-BA" b="1" dirty="0" smtClean="0"/>
              <a:t>Душан Душко Радовић </a:t>
            </a:r>
            <a:r>
              <a:rPr lang="sr-Cyrl-BA" dirty="0" smtClean="0"/>
              <a:t>(1922-1984) је познати српски писац, пјесник, новинар, уредник дјечјих емисија на радију и телевизији. Пјесме и приче из његових збирки „ Поштована децо“, „Смешне речи“, „На слово, на слово“ и др. налазе се у нашим читанкама и увијек их радо читамо.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876255" y="404664"/>
            <a:ext cx="2124371" cy="256258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1796688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843808" y="692696"/>
            <a:ext cx="28083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BA" sz="3200" dirty="0" smtClean="0"/>
              <a:t>ЗАМИСЛИТЕ</a:t>
            </a:r>
            <a:endParaRPr lang="en-US" sz="3200" dirty="0"/>
          </a:p>
        </p:txBody>
      </p:sp>
      <p:sp>
        <p:nvSpPr>
          <p:cNvPr id="6" name="TextBox 5"/>
          <p:cNvSpPr txBox="1"/>
          <p:nvPr/>
        </p:nvSpPr>
        <p:spPr>
          <a:xfrm>
            <a:off x="1403648" y="1916832"/>
            <a:ext cx="5656677" cy="34163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Cyrl-BA" sz="2400" dirty="0" smtClean="0"/>
              <a:t>Замислите, децо, једно велико море</a:t>
            </a:r>
          </a:p>
          <a:p>
            <a:r>
              <a:rPr lang="sr-Cyrl-BA" sz="2400" dirty="0"/>
              <a:t>и</a:t>
            </a:r>
            <a:r>
              <a:rPr lang="sr-Cyrl-BA" sz="2400" dirty="0" smtClean="0"/>
              <a:t> у том мору једну велику лађу</a:t>
            </a:r>
          </a:p>
          <a:p>
            <a:r>
              <a:rPr lang="sr-Cyrl-BA" sz="2400" dirty="0"/>
              <a:t>и</a:t>
            </a:r>
            <a:r>
              <a:rPr lang="sr-Cyrl-BA" sz="2400" dirty="0" smtClean="0"/>
              <a:t> на лађи округле прозоре</a:t>
            </a:r>
          </a:p>
          <a:p>
            <a:r>
              <a:rPr lang="sr-Cyrl-BA" sz="2400" dirty="0"/>
              <a:t>и</a:t>
            </a:r>
            <a:r>
              <a:rPr lang="sr-Cyrl-BA" sz="2400" dirty="0" smtClean="0"/>
              <a:t> на једном прозору – принцезу Нађу.</a:t>
            </a:r>
          </a:p>
          <a:p>
            <a:endParaRPr lang="sr-Cyrl-BA" sz="2400" dirty="0"/>
          </a:p>
          <a:p>
            <a:r>
              <a:rPr lang="sr-Cyrl-BA" sz="2400" dirty="0" smtClean="0"/>
              <a:t>Замислите, сад, децо, то исто море,</a:t>
            </a:r>
          </a:p>
          <a:p>
            <a:r>
              <a:rPr lang="sr-Cyrl-BA" sz="2400" dirty="0"/>
              <a:t>и</a:t>
            </a:r>
            <a:r>
              <a:rPr lang="sr-Cyrl-BA" sz="2400" dirty="0" smtClean="0"/>
              <a:t> у том мору исту велику лађу,</a:t>
            </a:r>
          </a:p>
          <a:p>
            <a:r>
              <a:rPr lang="sr-Cyrl-BA" sz="2400" dirty="0"/>
              <a:t>и</a:t>
            </a:r>
            <a:r>
              <a:rPr lang="sr-Cyrl-BA" sz="2400" dirty="0" smtClean="0"/>
              <a:t> на лађи исте округле прозоре,</a:t>
            </a:r>
          </a:p>
          <a:p>
            <a:r>
              <a:rPr lang="sr-Cyrl-BA" sz="2400" dirty="0" smtClean="0"/>
              <a:t>и на другом прозору – разбојника </a:t>
            </a:r>
            <a:r>
              <a:rPr lang="sr-Cyrl-BA" sz="2400" dirty="0" err="1" smtClean="0"/>
              <a:t>Кађу</a:t>
            </a:r>
            <a:r>
              <a:rPr lang="sr-Cyrl-BA" sz="2400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xmlns="" val="3324787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-243408"/>
            <a:ext cx="9144000" cy="7101408"/>
          </a:xfrm>
        </p:spPr>
      </p:pic>
      <p:sp>
        <p:nvSpPr>
          <p:cNvPr id="5" name="TextBox 4"/>
          <p:cNvSpPr txBox="1"/>
          <p:nvPr/>
        </p:nvSpPr>
        <p:spPr>
          <a:xfrm>
            <a:off x="1187624" y="188640"/>
            <a:ext cx="5383918" cy="63709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BA" sz="2400" dirty="0" smtClean="0"/>
              <a:t>Замислите онда: бура иде,</a:t>
            </a:r>
          </a:p>
          <a:p>
            <a:r>
              <a:rPr lang="sr-Cyrl-BA" sz="2400" dirty="0"/>
              <a:t>в</a:t>
            </a:r>
            <a:r>
              <a:rPr lang="sr-Cyrl-BA" sz="2400" dirty="0" smtClean="0"/>
              <a:t>етрова фијук и таласи</a:t>
            </a:r>
          </a:p>
          <a:p>
            <a:r>
              <a:rPr lang="sr-Cyrl-BA" sz="2400" dirty="0" smtClean="0"/>
              <a:t>и један талас принцезу скиде</a:t>
            </a:r>
          </a:p>
          <a:p>
            <a:r>
              <a:rPr lang="sr-Cyrl-BA" sz="2400" dirty="0"/>
              <a:t>и</a:t>
            </a:r>
            <a:r>
              <a:rPr lang="sr-Cyrl-BA" sz="2400" dirty="0" smtClean="0"/>
              <a:t> поче млади живот да гаси.</a:t>
            </a:r>
            <a:endParaRPr lang="sr-Latn-BA" sz="2400" dirty="0" smtClean="0"/>
          </a:p>
          <a:p>
            <a:endParaRPr lang="sr-Latn-BA" sz="2400" dirty="0"/>
          </a:p>
          <a:p>
            <a:r>
              <a:rPr lang="sr-Cyrl-BA" sz="2400" dirty="0" smtClean="0"/>
              <a:t>Замислите, децо, сто таласа, </a:t>
            </a:r>
          </a:p>
          <a:p>
            <a:r>
              <a:rPr lang="sr-Cyrl-BA" sz="2400" dirty="0" smtClean="0"/>
              <a:t>већих сто пута од сваке принцезе,</a:t>
            </a:r>
          </a:p>
          <a:p>
            <a:r>
              <a:rPr lang="sr-Cyrl-BA" sz="2400" dirty="0"/>
              <a:t>м</a:t>
            </a:r>
            <a:r>
              <a:rPr lang="sr-Cyrl-BA" sz="2400" dirty="0" smtClean="0"/>
              <a:t>оже и ајкула сваког часа</a:t>
            </a:r>
          </a:p>
          <a:p>
            <a:r>
              <a:rPr lang="sr-Cyrl-BA" sz="2400" dirty="0"/>
              <a:t>н</a:t>
            </a:r>
            <a:r>
              <a:rPr lang="sr-Cyrl-BA" sz="2400" dirty="0" smtClean="0"/>
              <a:t>а модром таласу да се </a:t>
            </a:r>
            <a:r>
              <a:rPr lang="sr-Cyrl-BA" sz="2400" dirty="0" err="1" smtClean="0"/>
              <a:t>довезе</a:t>
            </a:r>
            <a:r>
              <a:rPr lang="sr-Cyrl-BA" sz="2400" dirty="0" smtClean="0"/>
              <a:t>.</a:t>
            </a:r>
          </a:p>
          <a:p>
            <a:endParaRPr lang="sr-Cyrl-BA" sz="2400" dirty="0"/>
          </a:p>
          <a:p>
            <a:r>
              <a:rPr lang="sr-Cyrl-BA" sz="2400" dirty="0" smtClean="0"/>
              <a:t>Страхом и болом обузет,</a:t>
            </a:r>
          </a:p>
          <a:p>
            <a:r>
              <a:rPr lang="sr-Cyrl-BA" sz="2400" dirty="0" smtClean="0"/>
              <a:t>појави се отац принцезин</a:t>
            </a:r>
          </a:p>
          <a:p>
            <a:r>
              <a:rPr lang="sr-Cyrl-BA" sz="2400" dirty="0" smtClean="0"/>
              <a:t>и рече:</a:t>
            </a:r>
          </a:p>
          <a:p>
            <a:pPr marL="342900" indent="-342900">
              <a:buFontTx/>
              <a:buChar char="-"/>
            </a:pPr>
            <a:r>
              <a:rPr lang="sr-Cyrl-BA" sz="2400" dirty="0" smtClean="0"/>
              <a:t>Онај биће ми зет,</a:t>
            </a:r>
          </a:p>
          <a:p>
            <a:r>
              <a:rPr lang="sr-Cyrl-BA" sz="2400" dirty="0"/>
              <a:t> </a:t>
            </a:r>
            <a:r>
              <a:rPr lang="sr-Cyrl-BA" sz="2400" dirty="0" smtClean="0"/>
              <a:t>    ко спаси млади живот њезин.</a:t>
            </a:r>
          </a:p>
          <a:p>
            <a:endParaRPr lang="sr-Cyrl-BA" sz="2400" dirty="0"/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xmlns="" val="3080125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-1203"/>
            <a:ext cx="9251503" cy="6957392"/>
          </a:xfrm>
        </p:spPr>
      </p:pic>
      <p:sp>
        <p:nvSpPr>
          <p:cNvPr id="5" name="TextBox 4"/>
          <p:cNvSpPr txBox="1"/>
          <p:nvPr/>
        </p:nvSpPr>
        <p:spPr>
          <a:xfrm>
            <a:off x="611560" y="476672"/>
            <a:ext cx="7205699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BA" sz="2400" dirty="0" smtClean="0"/>
              <a:t>Замислите, децо, пуна лађа,</a:t>
            </a:r>
          </a:p>
          <a:p>
            <a:r>
              <a:rPr lang="sr-Cyrl-BA" sz="2400" dirty="0" smtClean="0"/>
              <a:t>све официри, принчеви, адмирали…</a:t>
            </a:r>
          </a:p>
          <a:p>
            <a:r>
              <a:rPr lang="sr-Cyrl-BA" sz="2400" dirty="0"/>
              <a:t>и</a:t>
            </a:r>
            <a:r>
              <a:rPr lang="sr-Cyrl-BA" sz="2400" dirty="0" smtClean="0"/>
              <a:t> сви ћуте, сви дрхте, само </a:t>
            </a:r>
            <a:r>
              <a:rPr lang="sr-Cyrl-BA" sz="2400" dirty="0" err="1" smtClean="0"/>
              <a:t>Кађа</a:t>
            </a:r>
            <a:endParaRPr lang="sr-Cyrl-BA" sz="2400" dirty="0" smtClean="0"/>
          </a:p>
          <a:p>
            <a:r>
              <a:rPr lang="sr-Cyrl-BA" sz="2400" dirty="0"/>
              <a:t>с</a:t>
            </a:r>
            <a:r>
              <a:rPr lang="sr-Cyrl-BA" sz="2400" dirty="0" smtClean="0"/>
              <a:t>кочи –  и море га зали.</a:t>
            </a:r>
          </a:p>
          <a:p>
            <a:endParaRPr lang="sr-Cyrl-BA" sz="2400" dirty="0"/>
          </a:p>
          <a:p>
            <a:r>
              <a:rPr lang="sr-Cyrl-BA" sz="2400" dirty="0" err="1" smtClean="0"/>
              <a:t>Кађа</a:t>
            </a:r>
            <a:r>
              <a:rPr lang="sr-Cyrl-BA" sz="2400" dirty="0" smtClean="0"/>
              <a:t> извали страшну псовку</a:t>
            </a:r>
          </a:p>
          <a:p>
            <a:r>
              <a:rPr lang="sr-Cyrl-BA" sz="2400" dirty="0" smtClean="0"/>
              <a:t>на рачун ветра, на адресу живота, на име мора</a:t>
            </a:r>
          </a:p>
          <a:p>
            <a:r>
              <a:rPr lang="sr-Cyrl-BA" sz="2400" dirty="0" err="1" smtClean="0"/>
              <a:t>избеже</a:t>
            </a:r>
            <a:r>
              <a:rPr lang="sr-Cyrl-BA" sz="2400" dirty="0" smtClean="0"/>
              <a:t> смрти мишоловку </a:t>
            </a:r>
          </a:p>
          <a:p>
            <a:r>
              <a:rPr lang="sr-Cyrl-BA" sz="2400" dirty="0"/>
              <a:t>и</a:t>
            </a:r>
            <a:r>
              <a:rPr lang="sr-Cyrl-BA" sz="2400" dirty="0" smtClean="0"/>
              <a:t> спасе принцезу из валова.</a:t>
            </a:r>
          </a:p>
          <a:p>
            <a:endParaRPr lang="sr-Cyrl-BA" sz="2400" dirty="0"/>
          </a:p>
          <a:p>
            <a:r>
              <a:rPr lang="sr-Cyrl-BA" sz="2400" dirty="0" smtClean="0"/>
              <a:t>Замислите сад: отац тај,</a:t>
            </a:r>
          </a:p>
          <a:p>
            <a:r>
              <a:rPr lang="sr-Cyrl-BA" sz="2400" dirty="0" smtClean="0"/>
              <a:t>краљ сигурно, а цар вероватно,</a:t>
            </a:r>
          </a:p>
          <a:p>
            <a:r>
              <a:rPr lang="sr-Cyrl-BA" sz="2400" dirty="0"/>
              <a:t>п</a:t>
            </a:r>
            <a:r>
              <a:rPr lang="sr-Cyrl-BA" sz="2400" dirty="0" smtClean="0"/>
              <a:t>одиже </a:t>
            </a:r>
            <a:r>
              <a:rPr lang="sr-Cyrl-BA" sz="2400" dirty="0" err="1" smtClean="0"/>
              <a:t>Кађу</a:t>
            </a:r>
            <a:r>
              <a:rPr lang="sr-Cyrl-BA" sz="2400" dirty="0" smtClean="0"/>
              <a:t> у загрљај</a:t>
            </a:r>
          </a:p>
          <a:p>
            <a:r>
              <a:rPr lang="sr-Cyrl-BA" sz="2400" dirty="0" smtClean="0"/>
              <a:t>и пољуби га ноншалантно.</a:t>
            </a:r>
          </a:p>
          <a:p>
            <a:endParaRPr lang="sr-Cyrl-BA" sz="2400" dirty="0"/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xmlns="" val="748787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-171400"/>
            <a:ext cx="9144000" cy="6858000"/>
          </a:xfr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79512" y="0"/>
            <a:ext cx="3312368" cy="3888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814240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34213" y="2637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xmlns="" val="2115582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435280" cy="4572000"/>
          </a:xfrm>
        </p:spPr>
        <p:txBody>
          <a:bodyPr>
            <a:normAutofit/>
          </a:bodyPr>
          <a:lstStyle/>
          <a:p>
            <a:pPr marL="137160" indent="0">
              <a:buNone/>
            </a:pPr>
            <a:r>
              <a:rPr lang="sr-Cyrl-BA" sz="3200" dirty="0" smtClean="0"/>
              <a:t>    </a:t>
            </a:r>
            <a:r>
              <a:rPr lang="sr-Cyrl-BA" sz="2800" dirty="0" smtClean="0"/>
              <a:t>Учимо</a:t>
            </a:r>
            <a:r>
              <a:rPr lang="sr-Cyrl-BA" sz="3200" dirty="0" smtClean="0"/>
              <a:t> нове ријечи:</a:t>
            </a:r>
          </a:p>
          <a:p>
            <a:r>
              <a:rPr lang="sr-Cyrl-BA" sz="3200" b="1" dirty="0" smtClean="0"/>
              <a:t>адмирал</a:t>
            </a:r>
            <a:r>
              <a:rPr lang="sr-Cyrl-BA" sz="3200" dirty="0" smtClean="0"/>
              <a:t> –  </a:t>
            </a:r>
            <a:r>
              <a:rPr lang="sr-Cyrl-BA" sz="3200" dirty="0" err="1" smtClean="0"/>
              <a:t>заповједник</a:t>
            </a:r>
            <a:r>
              <a:rPr lang="sr-Cyrl-BA" sz="3200" dirty="0" smtClean="0"/>
              <a:t>  војне морнарице</a:t>
            </a:r>
          </a:p>
          <a:p>
            <a:r>
              <a:rPr lang="sr-Cyrl-BA" sz="3200" b="1" dirty="0" smtClean="0"/>
              <a:t>н</a:t>
            </a:r>
            <a:r>
              <a:rPr lang="sr-Cyrl-BA" sz="3200" b="1" dirty="0" smtClean="0"/>
              <a:t>оншалантно </a:t>
            </a:r>
            <a:r>
              <a:rPr lang="sr-Cyrl-BA" sz="3200" dirty="0" smtClean="0"/>
              <a:t>- опуштено, немарно, нехајно</a:t>
            </a:r>
            <a:endParaRPr lang="en-US" sz="32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r-Cyrl-BA" dirty="0" smtClean="0"/>
              <a:t/>
            </a:r>
            <a:br>
              <a:rPr lang="sr-Cyrl-BA" dirty="0" smtClean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954344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per">
  <a:themeElements>
    <a:clrScheme name="Paper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Paper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Paper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789</TotalTime>
  <Words>350</Words>
  <Application>Microsoft Office PowerPoint</Application>
  <PresentationFormat>On-screen Show (4:3)</PresentationFormat>
  <Paragraphs>54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Paper</vt:lpstr>
      <vt:lpstr>Slide 1</vt:lpstr>
      <vt:lpstr>Разбојник Кађа и принцеза Нађа</vt:lpstr>
      <vt:lpstr>Slide 3</vt:lpstr>
      <vt:lpstr>Slide 4</vt:lpstr>
      <vt:lpstr>Slide 5</vt:lpstr>
      <vt:lpstr>Slide 6</vt:lpstr>
      <vt:lpstr>Slide 7</vt:lpstr>
      <vt:lpstr>Slide 8</vt:lpstr>
      <vt:lpstr> </vt:lpstr>
      <vt:lpstr>Задаци за самостални рад</vt:lpstr>
    </vt:vector>
  </TitlesOfParts>
  <Company>Grizli777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Разбојник Кађа и принцеза Нађа</dc:title>
  <dc:creator>pc</dc:creator>
  <cp:lastModifiedBy>Laptop 002</cp:lastModifiedBy>
  <cp:revision>47</cp:revision>
  <dcterms:created xsi:type="dcterms:W3CDTF">2020-11-14T12:43:01Z</dcterms:created>
  <dcterms:modified xsi:type="dcterms:W3CDTF">2020-11-20T20:40:32Z</dcterms:modified>
</cp:coreProperties>
</file>