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75" r:id="rId3"/>
    <p:sldId id="280" r:id="rId4"/>
    <p:sldId id="279" r:id="rId5"/>
    <p:sldId id="278" r:id="rId6"/>
    <p:sldId id="272" r:id="rId7"/>
    <p:sldId id="28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94513" autoAdjust="0"/>
  </p:normalViewPr>
  <p:slideViewPr>
    <p:cSldViewPr snapToGrid="0">
      <p:cViewPr>
        <p:scale>
          <a:sx n="77" d="100"/>
          <a:sy n="77" d="100"/>
        </p:scale>
        <p:origin x="-366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658EF-B49B-4C87-A6F4-45DE80D9F412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066B5-EE33-4CDA-BA53-45AC9E70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066B5-EE33-4CDA-BA53-45AC9E70A7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1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7165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1222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680200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0322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8575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449467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580662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617231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88357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73717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71157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87884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00371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13690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1678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0882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6114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1713-9387-4F33-8B69-459562A7CE8E}" type="datetimeFigureOut">
              <a:rPr lang="sr-Latn-BA" smtClean="0"/>
              <a:pPr/>
              <a:t>6.12.2020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3E9C-4B0E-41C6-8E61-A9CBE8B2402B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711263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68F1D43F-D2E8-491E-85EA-CC1BFB6AEF5B}"/>
              </a:ext>
            </a:extLst>
          </p:cNvPr>
          <p:cNvSpPr/>
          <p:nvPr/>
        </p:nvSpPr>
        <p:spPr>
          <a:xfrm>
            <a:off x="2343151" y="1685492"/>
            <a:ext cx="7600949" cy="233925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</a:t>
            </a:r>
          </a:p>
          <a:p>
            <a:pPr algn="ctr"/>
            <a:r>
              <a:rPr lang="sr-Cyrl-B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РАЗРЕД</a:t>
            </a:r>
            <a:endParaRPr lang="sr-Latn-B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eble Clef inside heart with outline vinyl decal/sticker cute ...">
            <a:extLst>
              <a:ext uri="{FF2B5EF4-FFF2-40B4-BE49-F238E27FC236}">
                <a16:creationId xmlns:a16="http://schemas.microsoft.com/office/drawing/2014/main" xmlns="" id="{77C19471-D9C8-4692-BC55-4C9EFE62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4" y="1678565"/>
            <a:ext cx="1971675" cy="23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Home Find Saxophone with Music Note Wall Decals ...">
            <a:extLst>
              <a:ext uri="{FF2B5EF4-FFF2-40B4-BE49-F238E27FC236}">
                <a16:creationId xmlns:a16="http://schemas.microsoft.com/office/drawing/2014/main" xmlns="" id="{9A503B5C-F7EE-4D77-9DD2-EA9E112A0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354" y="1678565"/>
            <a:ext cx="1752600" cy="23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29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D9FF2D-2FA1-4366-A78C-368E208E6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77" b="647"/>
          <a:stretch>
            <a:fillRect/>
          </a:stretch>
        </p:blipFill>
        <p:spPr>
          <a:xfrm rot="16200000">
            <a:off x="4301849" y="-1117261"/>
            <a:ext cx="2431670" cy="91075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8960" y="1502230"/>
            <a:ext cx="5246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С’ оне стране Дунава</a:t>
            </a:r>
          </a:p>
        </p:txBody>
      </p:sp>
      <p:pic>
        <p:nvPicPr>
          <p:cNvPr id="4" name="012 - S ONE STRANE DUN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384" y="2399271"/>
            <a:ext cx="609600" cy="609600"/>
          </a:xfrm>
          <a:prstGeom prst="rect">
            <a:avLst/>
          </a:prstGeom>
        </p:spPr>
      </p:pic>
      <p:sp>
        <p:nvSpPr>
          <p:cNvPr id="5" name="Okvir za tekst 4"/>
          <p:cNvSpPr txBox="1"/>
          <p:nvPr/>
        </p:nvSpPr>
        <p:spPr>
          <a:xfrm>
            <a:off x="6956854" y="5053914"/>
            <a:ext cx="4035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 пјесма из Војводине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9" y="436498"/>
            <a:ext cx="10342285" cy="581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04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5" y="1505074"/>
            <a:ext cx="8825654" cy="358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kvir za tekst 1"/>
          <p:cNvSpPr txBox="1"/>
          <p:nvPr/>
        </p:nvSpPr>
        <p:spPr>
          <a:xfrm>
            <a:off x="2057710" y="357110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сол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25572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Cyrl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Пјевајмо заједно</a:t>
            </a:r>
            <a:endParaRPr lang="bs-Latn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41" y="2837048"/>
            <a:ext cx="5334000" cy="184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-d601c15529a36f2c6e49462e94c9966e-V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5637213" y="2292350"/>
            <a:ext cx="5334000" cy="2417763"/>
          </a:xfrm>
        </p:spPr>
      </p:pic>
    </p:spTree>
    <p:extLst>
      <p:ext uri="{BB962C8B-B14F-4D97-AF65-F5344CB8AC3E}">
        <p14:creationId xmlns:p14="http://schemas.microsoft.com/office/powerpoint/2010/main" val="1383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153" y="564776"/>
            <a:ext cx="13303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Задатак за самостални рад</a:t>
            </a:r>
          </a:p>
          <a:p>
            <a:pPr algn="just"/>
            <a:r>
              <a:rPr lang="sr-Cyrl-R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Означи ноте у нотном тексту који се налази на 22. стр. уџбеника. </a:t>
            </a:r>
          </a:p>
          <a:p>
            <a:pPr algn="just"/>
            <a:endParaRPr lang="sr-Cyrl-R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D9FF2D-2FA1-4366-A78C-368E208E6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37" b="-624"/>
          <a:stretch>
            <a:fillRect/>
          </a:stretch>
        </p:blipFill>
        <p:spPr>
          <a:xfrm rot="16200000">
            <a:off x="3798169" y="-68437"/>
            <a:ext cx="3258897" cy="939219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02037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Words>37</Words>
  <Application>Microsoft Office PowerPoint</Application>
  <PresentationFormat>Prilagođavanje</PresentationFormat>
  <Paragraphs>9</Paragraphs>
  <Slides>7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8" baseType="lpstr">
      <vt:lpstr>Vapor Trail</vt:lpstr>
      <vt:lpstr>PowerPoint prezentacija</vt:lpstr>
      <vt:lpstr>PowerPoint prezentacija</vt:lpstr>
      <vt:lpstr>PowerPoint prezentacija</vt:lpstr>
      <vt:lpstr>PowerPoint prezentacija</vt:lpstr>
      <vt:lpstr>Пјевајмо заједно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Тон до2 ПЈЕСМА „ЛЕПТИРИЋУ ШАРЕНИЋУ“</dc:title>
  <dc:creator>Biljana Lakic</dc:creator>
  <cp:lastModifiedBy>Nastavnik</cp:lastModifiedBy>
  <cp:revision>62</cp:revision>
  <dcterms:created xsi:type="dcterms:W3CDTF">2020-05-20T17:22:28Z</dcterms:created>
  <dcterms:modified xsi:type="dcterms:W3CDTF">2020-12-06T17:07:27Z</dcterms:modified>
</cp:coreProperties>
</file>