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59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8" autoAdjust="0"/>
    <p:restoredTop sz="94660"/>
  </p:normalViewPr>
  <p:slideViewPr>
    <p:cSldViewPr>
      <p:cViewPr varScale="1">
        <p:scale>
          <a:sx n="115" d="100"/>
          <a:sy n="115" d="100"/>
        </p:scale>
        <p:origin x="-75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6133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1"/>
            <a:ext cx="2133600" cy="563236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5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289975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772610"/>
            <a:ext cx="1484453" cy="358525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6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6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6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6133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024744" cy="857250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Ликовна култура 5. разред</a:t>
            </a:r>
            <a:endParaRPr lang="hr-H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Čuvar mjesta sadržaja 3"/>
          <p:cNvSpPr>
            <a:spLocks noGrp="1"/>
          </p:cNvSpPr>
          <p:nvPr>
            <p:ph idx="1"/>
          </p:nvPr>
        </p:nvSpPr>
        <p:spPr>
          <a:xfrm>
            <a:off x="1071538" y="857238"/>
            <a:ext cx="6777317" cy="2631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Амбијент – сценски простор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130779456_377729863288919_819656464905247640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1643056"/>
            <a:ext cx="2857520" cy="28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4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043493" y="571487"/>
            <a:ext cx="6777317" cy="38029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Амбијент – сценски простор означава посебно уређен простор у ком ће се одвијати позоришно дјело.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Сценографија је умијеће опремања простора у позоришним комадима.</a:t>
            </a: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Сценограф израђује декорацију којом се на позорници дочарава одређени амбијент и обликује простор у ком се дешава радња.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043493" y="571486"/>
            <a:ext cx="6777317" cy="3802987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 рада: Сцена за Нову годину.</a:t>
            </a: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изради овакве сцене биће потребно израдити бројне дијелове сцене, предмете везане за прославу Нове године и све што вас подсјећа на то (пахуље, јелкице, пингвине, ирвасе, Дједа Мразове, сњешка и слично).</a:t>
            </a:r>
          </a:p>
          <a:p>
            <a:pPr>
              <a:buNone/>
            </a:pPr>
            <a:endParaRPr lang="sr-Cyrl-R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Погледајте неколико примјера: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142990"/>
            <a:ext cx="2143140" cy="2732690"/>
          </a:xfrm>
          <a:prstGeom prst="rect">
            <a:avLst/>
          </a:prstGeom>
        </p:spPr>
      </p:pic>
      <p:pic>
        <p:nvPicPr>
          <p:cNvPr id="5" name="Slika 4" descr="Slika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1142990"/>
            <a:ext cx="2286016" cy="2773345"/>
          </a:xfrm>
          <a:prstGeom prst="rect">
            <a:avLst/>
          </a:prstGeom>
        </p:spPr>
      </p:pic>
      <p:pic>
        <p:nvPicPr>
          <p:cNvPr id="6" name="Slika 5" descr="Sнјешко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1142990"/>
            <a:ext cx="2162175" cy="2779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142990"/>
            <a:ext cx="2647950" cy="2714644"/>
          </a:xfrm>
          <a:prstGeom prst="rect">
            <a:avLst/>
          </a:prstGeom>
        </p:spPr>
      </p:pic>
      <p:pic>
        <p:nvPicPr>
          <p:cNvPr id="5" name="Slika 4" descr="Slik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1142990"/>
            <a:ext cx="2714644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130767521_859523401476209_2905010604483108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7" y="1285866"/>
            <a:ext cx="3643338" cy="2735848"/>
          </a:xfrm>
          <a:prstGeom prst="rect">
            <a:avLst/>
          </a:prstGeom>
        </p:spPr>
      </p:pic>
      <p:pic>
        <p:nvPicPr>
          <p:cNvPr id="4" name="Slika 3" descr="130826312_405757954181775_2374322729952039003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7" y="1285866"/>
            <a:ext cx="3786215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130875006_398675071371803_663243121059206035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14362"/>
            <a:ext cx="2714630" cy="3619507"/>
          </a:xfrm>
          <a:prstGeom prst="rect">
            <a:avLst/>
          </a:prstGeom>
        </p:spPr>
      </p:pic>
      <p:pic>
        <p:nvPicPr>
          <p:cNvPr id="5" name="Slika 4" descr="131118248_1004778100014644_3652562542129207363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714362"/>
            <a:ext cx="4286280" cy="3571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130604038_240979017370895_880160629018487534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642924"/>
            <a:ext cx="5572164" cy="3929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8"/>
            <a:ext cx="8143932" cy="1285884"/>
          </a:xfrm>
        </p:spPr>
        <p:txBody>
          <a:bodyPr>
            <a:normAutofit fontScale="90000"/>
          </a:bodyPr>
          <a:lstStyle/>
          <a:p>
            <a:r>
              <a:rPr lang="sr-Cyrl-R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  <a:r>
              <a:rPr lang="sr-Cyrl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Одаберите и израдите један од примјера са слике.</a:t>
            </a:r>
            <a:br>
              <a:rPr lang="sr-Cyrl-R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Потребан материјал: потрошене ролнице, колаж папир, маказе, љепило, фломастери и много маште.</a:t>
            </a:r>
            <a:endParaRPr lang="hr-HR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Jakšić Svjetlana\Desktop\novogodisnji_junaci_od_rolne_toalet_papira_2887559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857370"/>
            <a:ext cx="5715040" cy="292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1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164</TotalTime>
  <Words>110</Words>
  <Application>Microsoft Office PowerPoint</Application>
  <PresentationFormat>Prikaz na ekranu: (16:9)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Austin</vt:lpstr>
      <vt:lpstr>Ликовна култура 5. разред</vt:lpstr>
      <vt:lpstr>Slajd 2</vt:lpstr>
      <vt:lpstr>Slajd 3</vt:lpstr>
      <vt:lpstr>Slajd 4</vt:lpstr>
      <vt:lpstr>Slajd 5</vt:lpstr>
      <vt:lpstr>Slajd 6</vt:lpstr>
      <vt:lpstr>Slajd 7</vt:lpstr>
      <vt:lpstr>Slajd 8</vt:lpstr>
      <vt:lpstr>Задатак за самосталан рад: Одаберите и израдите један од примјера са слике. Потребан материјал: потрошене ролнице, колаж папир, маказе, љепило, фломастери и много маште.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Jakšić Svjetlana</dc:creator>
  <cp:lastModifiedBy>zujic</cp:lastModifiedBy>
  <cp:revision>22</cp:revision>
  <dcterms:created xsi:type="dcterms:W3CDTF">2006-08-16T00:00:00Z</dcterms:created>
  <dcterms:modified xsi:type="dcterms:W3CDTF">2020-12-11T22:20:04Z</dcterms:modified>
</cp:coreProperties>
</file>