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2" r:id="rId3"/>
    <p:sldId id="258" r:id="rId4"/>
    <p:sldId id="259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="" xmlns:a16="http://schemas.microsoft.com/office/drawing/2014/main" id="{DF167089-4E0F-4DB5-8053-60D07279E896}"/>
              </a:ext>
            </a:extLst>
          </p:cNvPr>
          <p:cNvSpPr txBox="1"/>
          <p:nvPr/>
        </p:nvSpPr>
        <p:spPr>
          <a:xfrm>
            <a:off x="525421" y="1933439"/>
            <a:ext cx="10537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4000" dirty="0"/>
              <a:t>ПРИЧА О МИЛОСТИВОМ САМАРЈАНИНУ </a:t>
            </a:r>
            <a:endParaRPr lang="en-US" sz="4000" dirty="0"/>
          </a:p>
        </p:txBody>
      </p:sp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FE8B63B2-10BE-4631-96C1-08D8A1346569}"/>
              </a:ext>
            </a:extLst>
          </p:cNvPr>
          <p:cNvSpPr txBox="1"/>
          <p:nvPr/>
        </p:nvSpPr>
        <p:spPr>
          <a:xfrm>
            <a:off x="2835965" y="2967335"/>
            <a:ext cx="6127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/>
              <a:t>ПРАВОСЛАВНА ВЈРОНАУКА 3. РАЗРЕД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558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="" xmlns:a16="http://schemas.microsoft.com/office/drawing/2014/main" id="{C9BB305F-98B6-4AF3-8267-A0E627956CC1}"/>
              </a:ext>
            </a:extLst>
          </p:cNvPr>
          <p:cNvSpPr txBox="1"/>
          <p:nvPr/>
        </p:nvSpPr>
        <p:spPr>
          <a:xfrm>
            <a:off x="6202394" y="809998"/>
            <a:ext cx="540688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Христос је често говорио у причама.</a:t>
            </a:r>
          </a:p>
          <a:p>
            <a:endParaRPr lang="ru-RU" sz="4400" dirty="0"/>
          </a:p>
          <a:p>
            <a:pPr algn="just"/>
            <a:r>
              <a:rPr lang="ru-RU" sz="2000" dirty="0"/>
              <a:t>Једном приђе један Јеврејин и упита Га шта треба да учини да би имао живот вјечни. </a:t>
            </a:r>
          </a:p>
          <a:p>
            <a:endParaRPr lang="ru-RU" sz="2000" dirty="0"/>
          </a:p>
          <a:p>
            <a:r>
              <a:rPr lang="ru-RU" sz="2000" dirty="0"/>
              <a:t>Исус му рече да треба да љуби Бога и ближњега свога.</a:t>
            </a:r>
          </a:p>
          <a:p>
            <a:endParaRPr lang="ru-RU" sz="2000" dirty="0"/>
          </a:p>
          <a:p>
            <a:r>
              <a:rPr lang="ru-RU" sz="2000" dirty="0"/>
              <a:t> На те ријечи мудри Јеврејин рече да не зна ко је његов ближњи.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BA7CE294-3674-422A-A38D-1D412D46A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6" y="178933"/>
            <a:ext cx="5751442" cy="65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6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8364CF05-93F8-480D-9557-299B06C091EE}"/>
              </a:ext>
            </a:extLst>
          </p:cNvPr>
          <p:cNvSpPr txBox="1"/>
          <p:nvPr/>
        </p:nvSpPr>
        <p:spPr>
          <a:xfrm>
            <a:off x="149880" y="886588"/>
            <a:ext cx="54466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r-Cyrl-RS" sz="2000" dirty="0"/>
          </a:p>
          <a:p>
            <a:r>
              <a:rPr lang="sr-Cyrl-RS" sz="2000" dirty="0"/>
              <a:t>Христос му исприча причу:</a:t>
            </a:r>
          </a:p>
          <a:p>
            <a:endParaRPr lang="sr-Cyrl-RS" sz="2000" dirty="0"/>
          </a:p>
          <a:p>
            <a:r>
              <a:rPr lang="sr-Cyrl-RS" sz="2000" dirty="0"/>
              <a:t> </a:t>
            </a:r>
            <a:r>
              <a:rPr lang="sr-Cyrl-RS" sz="2000" dirty="0" err="1"/>
              <a:t>Човјек</a:t>
            </a:r>
            <a:r>
              <a:rPr lang="sr-Cyrl-RS" sz="2000" dirty="0"/>
              <a:t> неки је путовао из Јерусалима у </a:t>
            </a:r>
            <a:r>
              <a:rPr lang="en-US" sz="2000" dirty="0"/>
              <a:t>J</a:t>
            </a:r>
            <a:r>
              <a:rPr lang="sr-Cyrl-RS" sz="2000" dirty="0" err="1"/>
              <a:t>ерихон</a:t>
            </a:r>
            <a:r>
              <a:rPr lang="sr-Cyrl-RS" sz="2000" dirty="0"/>
              <a:t>, </a:t>
            </a:r>
            <a:r>
              <a:rPr lang="sr-Cyrl-RS" sz="2000" dirty="0" err="1"/>
              <a:t>успут</a:t>
            </a:r>
            <a:r>
              <a:rPr lang="sr-Cyrl-RS" sz="2000" dirty="0"/>
              <a:t> га истукоше разбојници и </a:t>
            </a:r>
            <a:r>
              <a:rPr lang="sr-Cyrl-RS" sz="2000" dirty="0" err="1"/>
              <a:t>повријеђеног</a:t>
            </a:r>
            <a:r>
              <a:rPr lang="sr-Cyrl-RS" sz="2000" dirty="0"/>
              <a:t> оставише поред пута.</a:t>
            </a:r>
          </a:p>
          <a:p>
            <a:endParaRPr lang="sr-Cyrl-RS" sz="2000" dirty="0"/>
          </a:p>
          <a:p>
            <a:r>
              <a:rPr lang="sr-Cyrl-RS" sz="2000" dirty="0"/>
              <a:t> Након неког времена путем наиђоше сународници </a:t>
            </a:r>
            <a:r>
              <a:rPr lang="sr-Cyrl-RS" sz="2000" dirty="0" err="1"/>
              <a:t>неср</a:t>
            </a:r>
            <a:r>
              <a:rPr lang="en-US" sz="2000" dirty="0"/>
              <a:t>e</a:t>
            </a:r>
            <a:r>
              <a:rPr lang="sr-Cyrl-RS" sz="2000" dirty="0" err="1"/>
              <a:t>ћног</a:t>
            </a:r>
            <a:r>
              <a:rPr lang="sr-Cyrl-RS" sz="2000" dirty="0"/>
              <a:t> </a:t>
            </a:r>
            <a:r>
              <a:rPr lang="sr-Cyrl-RS" sz="2000" dirty="0" err="1"/>
              <a:t>човјека</a:t>
            </a:r>
            <a:r>
              <a:rPr lang="sr-Cyrl-RS" sz="2000" dirty="0"/>
              <a:t>.</a:t>
            </a:r>
          </a:p>
          <a:p>
            <a:endParaRPr lang="sr-Cyrl-RS" sz="2000" dirty="0"/>
          </a:p>
          <a:p>
            <a:r>
              <a:rPr lang="sr-Cyrl-RS" sz="2000" dirty="0"/>
              <a:t> </a:t>
            </a:r>
            <a:r>
              <a:rPr lang="sr-Cyrl-RS" sz="2000" dirty="0" err="1"/>
              <a:t>Видјели</a:t>
            </a:r>
            <a:r>
              <a:rPr lang="sr-Cyrl-RS" sz="2000" dirty="0"/>
              <a:t> су га како </a:t>
            </a:r>
            <a:r>
              <a:rPr lang="sr-Cyrl-RS" sz="2000" dirty="0" err="1"/>
              <a:t>повријеђен</a:t>
            </a:r>
            <a:r>
              <a:rPr lang="sr-Cyrl-RS" sz="2000" dirty="0"/>
              <a:t> лежи, али му нису помогли.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4BDC0FAA-C9CC-405F-98AC-83909E35A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191" y="258417"/>
            <a:ext cx="6175514" cy="63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="" xmlns:a16="http://schemas.microsoft.com/office/drawing/2014/main" id="{7E10C131-9632-47CC-8CCC-01F0600E021D}"/>
              </a:ext>
            </a:extLst>
          </p:cNvPr>
          <p:cNvSpPr txBox="1"/>
          <p:nvPr/>
        </p:nvSpPr>
        <p:spPr>
          <a:xfrm>
            <a:off x="6643258" y="855978"/>
            <a:ext cx="477078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Нешто касније тим путем наиђе Самарјанин.</a:t>
            </a:r>
          </a:p>
          <a:p>
            <a:endParaRPr lang="ru-RU" sz="2000" dirty="0"/>
          </a:p>
          <a:p>
            <a:r>
              <a:rPr lang="ru-RU" sz="2000" dirty="0" smtClean="0"/>
              <a:t>Јевреји </a:t>
            </a:r>
            <a:r>
              <a:rPr lang="ru-RU" sz="2000" dirty="0"/>
              <a:t>су мрзили Самарјане, јер су их сматрали отпадницима од свог народа. </a:t>
            </a:r>
          </a:p>
          <a:p>
            <a:endParaRPr lang="ru-RU" sz="2000" dirty="0"/>
          </a:p>
          <a:p>
            <a:r>
              <a:rPr lang="ru-RU" sz="2000" dirty="0"/>
              <a:t>Угледавши унесрећеног човјека, Самарјанин му приђе и зави му ране, те га стави на коња и доведе до прве гостионице.</a:t>
            </a:r>
          </a:p>
          <a:p>
            <a:endParaRPr lang="ru-RU" sz="2000" dirty="0"/>
          </a:p>
          <a:p>
            <a:r>
              <a:rPr lang="ru-RU" sz="2000" dirty="0" smtClean="0"/>
              <a:t>Плати </a:t>
            </a:r>
            <a:r>
              <a:rPr lang="ru-RU" sz="2000" dirty="0"/>
              <a:t>гостионичару за смјештај и храну и замоли га да се брине о повријеђеном човјеку. </a:t>
            </a:r>
            <a:endParaRPr lang="en-US" sz="2000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EAD601DA-2463-4F27-B231-7E87B94D6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26" y="212035"/>
            <a:ext cx="5861574" cy="640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3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185C3C7B-5FDB-47E8-A1A5-D38C1F10E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22" y="175590"/>
            <a:ext cx="7028069" cy="6543261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1D74039A-D354-4B24-A648-759C3E06CF7F}"/>
              </a:ext>
            </a:extLst>
          </p:cNvPr>
          <p:cNvSpPr txBox="1"/>
          <p:nvPr/>
        </p:nvSpPr>
        <p:spPr>
          <a:xfrm>
            <a:off x="219004" y="1119902"/>
            <a:ext cx="45976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000" dirty="0"/>
              <a:t> Кад је испричао причу, Исус је упитао: „Ко је био ближњи несрећном </a:t>
            </a:r>
            <a:r>
              <a:rPr lang="sr-Cyrl-RS" sz="2000" dirty="0" err="1"/>
              <a:t>човјеку</a:t>
            </a:r>
            <a:r>
              <a:rPr lang="sr-Cyrl-RS" sz="2000" dirty="0"/>
              <a:t>, његови сународници који му нису помогли или </a:t>
            </a:r>
            <a:r>
              <a:rPr lang="sr-Cyrl-RS" sz="2000" dirty="0" err="1"/>
              <a:t>Самарјанин</a:t>
            </a:r>
            <a:r>
              <a:rPr lang="sr-Cyrl-RS" sz="2000" dirty="0"/>
              <a:t>?”</a:t>
            </a:r>
          </a:p>
          <a:p>
            <a:endParaRPr lang="sr-Cyrl-RS" sz="2000" dirty="0"/>
          </a:p>
          <a:p>
            <a:r>
              <a:rPr lang="sr-Cyrl-RS" sz="2000" dirty="0"/>
              <a:t>Јеврејин рече да је то био Самар</a:t>
            </a:r>
            <a:r>
              <a:rPr lang="en-US" sz="2000" dirty="0"/>
              <a:t>j</a:t>
            </a:r>
            <a:r>
              <a:rPr lang="sr-Cyrl-RS" sz="2000" dirty="0"/>
              <a:t>анин. </a:t>
            </a:r>
          </a:p>
          <a:p>
            <a:endParaRPr lang="sr-Cyrl-RS" sz="2000" dirty="0"/>
          </a:p>
          <a:p>
            <a:r>
              <a:rPr lang="sr-Cyrl-RS" sz="2000" dirty="0"/>
              <a:t>Христос му благо одговори: „Иди, па и ти чини као милостиви </a:t>
            </a:r>
            <a:r>
              <a:rPr lang="sr-Cyrl-RS" sz="2000" dirty="0" err="1"/>
              <a:t>Самарјанин</a:t>
            </a:r>
            <a:r>
              <a:rPr lang="sr-Cyrl-RS" sz="2000" dirty="0"/>
              <a:t>”.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969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62D82137-C22B-4C27-B9F6-1922FED43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445261"/>
            <a:ext cx="11688417" cy="59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99D1567E-0B2B-405B-B5DC-68C1747C8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304800"/>
            <a:ext cx="11516139" cy="62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98128"/>
      </p:ext>
    </p:extLst>
  </p:cSld>
  <p:clrMapOvr>
    <a:masterClrMapping/>
  </p:clrMapOvr>
</p:sld>
</file>

<file path=ppt/theme/theme1.xml><?xml version="1.0" encoding="utf-8"?>
<a:theme xmlns:a="http://schemas.openxmlformats.org/drawingml/2006/main" name="Isečak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121</TotalTime>
  <Words>224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Isečak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ПРИЧА О МИЛОСТИВОМ  САМАРЈАНИНУ </dc:title>
  <dc:creator>Bojan Jokanovic</dc:creator>
  <cp:lastModifiedBy>39. Slavoljub Lukic</cp:lastModifiedBy>
  <cp:revision>10</cp:revision>
  <dcterms:created xsi:type="dcterms:W3CDTF">2021-01-16T23:53:14Z</dcterms:created>
  <dcterms:modified xsi:type="dcterms:W3CDTF">2021-01-29T07:01:03Z</dcterms:modified>
</cp:coreProperties>
</file>