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FFCF8E0-FAF7-4BB5-81AB-CAC37BBF7C48}" type="datetimeFigureOut">
              <a:rPr lang="bs-Latn-BA" smtClean="0"/>
              <a:t>7.2.2021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5B8D237-41BD-46FE-B25A-E1261A9794EE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617538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F8E0-FAF7-4BB5-81AB-CAC37BBF7C48}" type="datetimeFigureOut">
              <a:rPr lang="bs-Latn-BA" smtClean="0"/>
              <a:t>7.2.2021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D237-41BD-46FE-B25A-E1261A9794EE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55012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F8E0-FAF7-4BB5-81AB-CAC37BBF7C48}" type="datetimeFigureOut">
              <a:rPr lang="bs-Latn-BA" smtClean="0"/>
              <a:t>7.2.2021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D237-41BD-46FE-B25A-E1261A9794EE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138568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F8E0-FAF7-4BB5-81AB-CAC37BBF7C48}" type="datetimeFigureOut">
              <a:rPr lang="bs-Latn-BA" smtClean="0"/>
              <a:t>7.2.2021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D237-41BD-46FE-B25A-E1261A9794EE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8916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F8E0-FAF7-4BB5-81AB-CAC37BBF7C48}" type="datetimeFigureOut">
              <a:rPr lang="bs-Latn-BA" smtClean="0"/>
              <a:t>7.2.2021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D237-41BD-46FE-B25A-E1261A9794EE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224675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F8E0-FAF7-4BB5-81AB-CAC37BBF7C48}" type="datetimeFigureOut">
              <a:rPr lang="bs-Latn-BA" smtClean="0"/>
              <a:t>7.2.2021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D237-41BD-46FE-B25A-E1261A9794EE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600624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F8E0-FAF7-4BB5-81AB-CAC37BBF7C48}" type="datetimeFigureOut">
              <a:rPr lang="bs-Latn-BA" smtClean="0"/>
              <a:t>7.2.2021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D237-41BD-46FE-B25A-E1261A9794EE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292851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F8E0-FAF7-4BB5-81AB-CAC37BBF7C48}" type="datetimeFigureOut">
              <a:rPr lang="bs-Latn-BA" smtClean="0"/>
              <a:t>7.2.2021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D237-41BD-46FE-B25A-E1261A9794EE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30013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F8E0-FAF7-4BB5-81AB-CAC37BBF7C48}" type="datetimeFigureOut">
              <a:rPr lang="bs-Latn-BA" smtClean="0"/>
              <a:t>7.2.2021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D237-41BD-46FE-B25A-E1261A9794EE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14504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F8E0-FAF7-4BB5-81AB-CAC37BBF7C48}" type="datetimeFigureOut">
              <a:rPr lang="bs-Latn-BA" smtClean="0"/>
              <a:t>7.2.2021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D237-41BD-46FE-B25A-E1261A9794EE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65078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F8E0-FAF7-4BB5-81AB-CAC37BBF7C48}" type="datetimeFigureOut">
              <a:rPr lang="bs-Latn-BA" smtClean="0"/>
              <a:t>7.2.2021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D237-41BD-46FE-B25A-E1261A9794EE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07900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F8E0-FAF7-4BB5-81AB-CAC37BBF7C48}" type="datetimeFigureOut">
              <a:rPr lang="bs-Latn-BA" smtClean="0"/>
              <a:t>7.2.2021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D237-41BD-46FE-B25A-E1261A9794EE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264265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F8E0-FAF7-4BB5-81AB-CAC37BBF7C48}" type="datetimeFigureOut">
              <a:rPr lang="bs-Latn-BA" smtClean="0"/>
              <a:t>7.2.2021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D237-41BD-46FE-B25A-E1261A9794EE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481853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F8E0-FAF7-4BB5-81AB-CAC37BBF7C48}" type="datetimeFigureOut">
              <a:rPr lang="bs-Latn-BA" smtClean="0"/>
              <a:t>7.2.2021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D237-41BD-46FE-B25A-E1261A9794EE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41383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F8E0-FAF7-4BB5-81AB-CAC37BBF7C48}" type="datetimeFigureOut">
              <a:rPr lang="bs-Latn-BA" smtClean="0"/>
              <a:t>7.2.2021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D237-41BD-46FE-B25A-E1261A9794EE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336317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F8E0-FAF7-4BB5-81AB-CAC37BBF7C48}" type="datetimeFigureOut">
              <a:rPr lang="bs-Latn-BA" smtClean="0"/>
              <a:t>7.2.2021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D237-41BD-46FE-B25A-E1261A9794EE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01431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F8E0-FAF7-4BB5-81AB-CAC37BBF7C48}" type="datetimeFigureOut">
              <a:rPr lang="bs-Latn-BA" smtClean="0"/>
              <a:t>7.2.2021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D237-41BD-46FE-B25A-E1261A9794EE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9784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CF8E0-FAF7-4BB5-81AB-CAC37BBF7C48}" type="datetimeFigureOut">
              <a:rPr lang="bs-Latn-BA" smtClean="0"/>
              <a:t>7.2.2021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8D237-41BD-46FE-B25A-E1261A9794EE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832065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857" y="3670480"/>
            <a:ext cx="9905999" cy="1682840"/>
          </a:xfrm>
        </p:spPr>
        <p:txBody>
          <a:bodyPr/>
          <a:lstStyle/>
          <a:p>
            <a:pPr marL="0" indent="0">
              <a:buNone/>
            </a:pPr>
            <a:r>
              <a:rPr lang="sr-Cyrl-B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Српски језик, 5</a:t>
            </a:r>
            <a:r>
              <a:rPr lang="bs-Latn-B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B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разред</a:t>
            </a:r>
            <a:endParaRPr lang="bs-Latn-B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0321" y="2575774"/>
            <a:ext cx="740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„Бобиљ и </a:t>
            </a:r>
            <a:r>
              <a:rPr lang="sr-Cyrl-B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Друшкан</a:t>
            </a:r>
            <a:r>
              <a:rPr lang="sr-Cyrl-B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– Сергеј Јесењин</a:t>
            </a:r>
            <a:endParaRPr lang="bs-Latn-BA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82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232" y="1399481"/>
            <a:ext cx="9905999" cy="3541714"/>
          </a:xfrm>
        </p:spPr>
        <p:txBody>
          <a:bodyPr/>
          <a:lstStyle/>
          <a:p>
            <a:pPr marL="0" indent="0">
              <a:buNone/>
            </a:pPr>
            <a:endParaRPr lang="sr-Cyrl-BA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sr-Cyrl-B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Сергеј Јесењин –</a:t>
            </a:r>
            <a:r>
              <a:rPr lang="bs-Latn-B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u="sng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Константинов</a:t>
            </a:r>
            <a:r>
              <a:rPr lang="bs-Latn-BA" u="sng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3. </a:t>
            </a: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октобар 1895</a:t>
            </a:r>
            <a:r>
              <a:rPr lang="bs-Latn-BA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 Лењинград, 28. децембар </a:t>
            </a: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1925</a:t>
            </a:r>
            <a:r>
              <a:rPr lang="bs-Latn-BA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Cyrl-B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је руски писац који је инспирацију за своја дјела проналазио у природи, селу и сеоском животу.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sr-Cyrl-BA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Почео </a:t>
            </a:r>
            <a:r>
              <a:rPr lang="sr-Cyrl-B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 да пише пјесме са девет година.</a:t>
            </a:r>
            <a:endParaRPr lang="bs-Latn-B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57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yt1s.com - Bobilj i Druškan  Sergej Jesenjin_v144P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43200" y="1631302"/>
            <a:ext cx="6615135" cy="3541712"/>
          </a:xfrm>
        </p:spPr>
      </p:pic>
    </p:spTree>
    <p:extLst>
      <p:ext uri="{BB962C8B-B14F-4D97-AF65-F5344CB8AC3E}">
        <p14:creationId xmlns:p14="http://schemas.microsoft.com/office/powerpoint/2010/main" val="241723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Непознате ријечи:</a:t>
            </a:r>
            <a:endParaRPr lang="bs-Latn-B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sr-Cyrl-B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Милостиња – дар који се даје сиромашнима;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sr-Cyrl-B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Срдит – љут;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sr-Cyrl-B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Суморан – нерасположен;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sr-Cyrl-B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Мећава – јак вјетар праћен снијегом;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sr-Cyrl-B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Ивер – танак и узак комадић дрвета;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sr-Cyrl-B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Лапавица – прољећна кијавица.</a:t>
            </a:r>
            <a:endParaRPr lang="bs-Latn-B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26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1113" y="1618422"/>
            <a:ext cx="9905999" cy="354171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sr-Cyrl-BA" sz="26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за самосталан рад: 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Пажљиво прочитајте текст (који се налази у Читанки на 37. страни) и док 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читате обратите пажњу на сљедеће: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ru-RU" sz="2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ком лицу се врши приповиједање, 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ru-RU" sz="2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какве су особине и поступци ликова, 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ru-RU" sz="2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какав је ток радње, када и гдје се дешава, а затим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ru-RU" sz="2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означите дијелове приче и </a:t>
            </a:r>
            <a:r>
              <a:rPr lang="ru-RU" sz="2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дајте </a:t>
            </a:r>
            <a:r>
              <a:rPr lang="ru-RU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наслове тим дијеловима.</a:t>
            </a:r>
          </a:p>
          <a:p>
            <a:pPr marL="0" indent="0">
              <a:buNone/>
            </a:pPr>
            <a:endParaRPr lang="sr-Cyrl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26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339</TotalTime>
  <Words>128</Words>
  <Application>Microsoft Office PowerPoint</Application>
  <PresentationFormat>Widescreen</PresentationFormat>
  <Paragraphs>19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Times New Roman</vt:lpstr>
      <vt:lpstr>Trebuchet MS</vt:lpstr>
      <vt:lpstr>Tw Cen MT</vt:lpstr>
      <vt:lpstr>Circuit</vt:lpstr>
      <vt:lpstr>PowerPoint Presentation</vt:lpstr>
      <vt:lpstr>PowerPoint Presentation</vt:lpstr>
      <vt:lpstr>PowerPoint Presentation</vt:lpstr>
      <vt:lpstr>Непознате ријечи: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</dc:creator>
  <cp:lastModifiedBy>mm</cp:lastModifiedBy>
  <cp:revision>19</cp:revision>
  <dcterms:created xsi:type="dcterms:W3CDTF">2021-02-04T14:42:08Z</dcterms:created>
  <dcterms:modified xsi:type="dcterms:W3CDTF">2021-02-07T13:02:41Z</dcterms:modified>
</cp:coreProperties>
</file>