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4DC7-10E7-4555-86A8-728B0BEF833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167A-1904-4A40-8B00-B209117F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7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4DC7-10E7-4555-86A8-728B0BEF833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167A-1904-4A40-8B00-B209117F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0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4DC7-10E7-4555-86A8-728B0BEF833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167A-1904-4A40-8B00-B209117FDC5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4233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4DC7-10E7-4555-86A8-728B0BEF833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167A-1904-4A40-8B00-B209117F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78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4DC7-10E7-4555-86A8-728B0BEF833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167A-1904-4A40-8B00-B209117FDC5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961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4DC7-10E7-4555-86A8-728B0BEF833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167A-1904-4A40-8B00-B209117F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75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4DC7-10E7-4555-86A8-728B0BEF833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167A-1904-4A40-8B00-B209117F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4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4DC7-10E7-4555-86A8-728B0BEF833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167A-1904-4A40-8B00-B209117F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5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4DC7-10E7-4555-86A8-728B0BEF833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167A-1904-4A40-8B00-B209117F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4DC7-10E7-4555-86A8-728B0BEF833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167A-1904-4A40-8B00-B209117F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1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4DC7-10E7-4555-86A8-728B0BEF833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167A-1904-4A40-8B00-B209117F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9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4DC7-10E7-4555-86A8-728B0BEF833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167A-1904-4A40-8B00-B209117F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4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4DC7-10E7-4555-86A8-728B0BEF833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167A-1904-4A40-8B00-B209117F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5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4DC7-10E7-4555-86A8-728B0BEF833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167A-1904-4A40-8B00-B209117F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3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4DC7-10E7-4555-86A8-728B0BEF833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167A-1904-4A40-8B00-B209117F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3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4DC7-10E7-4555-86A8-728B0BEF833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167A-1904-4A40-8B00-B209117F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9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4DC7-10E7-4555-86A8-728B0BEF833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79167A-1904-4A40-8B00-B209117F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1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8" y="1007164"/>
            <a:ext cx="8571845" cy="43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4400" dirty="0" smtClean="0"/>
              <a:t>GOING OUT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3200" dirty="0" smtClean="0"/>
              <a:t>STUDENT’S BOOK, PAGE 33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83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7" y="132522"/>
            <a:ext cx="7938052" cy="41214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8" y="4452729"/>
            <a:ext cx="8521146" cy="2160105"/>
          </a:xfrm>
          <a:prstGeom prst="rect">
            <a:avLst/>
          </a:prstGeom>
        </p:spPr>
      </p:pic>
      <p:pic>
        <p:nvPicPr>
          <p:cNvPr id="6" name="4-5 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9027" y="1325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Let’s repeat the words you know: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49" y="1453081"/>
            <a:ext cx="2430184" cy="226612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84" y="1594198"/>
            <a:ext cx="3045889" cy="1983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62" y="4120461"/>
            <a:ext cx="2111650" cy="18960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4417" y="4002157"/>
            <a:ext cx="123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a cake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42922" y="4002157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dirty="0"/>
              <a:t>a</a:t>
            </a:r>
            <a:r>
              <a:rPr lang="sr-Latn-BA" dirty="0" smtClean="0"/>
              <a:t> birthday party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43061" y="640080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dirty="0" smtClean="0"/>
              <a:t>a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5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New words:</a:t>
            </a:r>
            <a:br>
              <a:rPr lang="sr-Latn-BA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96" y="1577008"/>
            <a:ext cx="3147791" cy="1944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61" y="3048719"/>
            <a:ext cx="2022613" cy="26968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682" y="384313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dirty="0"/>
              <a:t>c</a:t>
            </a:r>
            <a:r>
              <a:rPr lang="sr-Latn-BA" dirty="0" smtClean="0"/>
              <a:t>andles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75443" y="4027796"/>
            <a:ext cx="300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t</a:t>
            </a:r>
            <a:r>
              <a:rPr lang="sr-Latn-BA" dirty="0" smtClean="0"/>
              <a:t>ell jokes and laugh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4362" y="6162261"/>
            <a:ext cx="234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t</a:t>
            </a:r>
            <a:r>
              <a:rPr lang="sr-Latn-BA" dirty="0" smtClean="0"/>
              <a:t>he Statue of Liberty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6" y="1267932"/>
            <a:ext cx="2673010" cy="2443255"/>
          </a:xfrm>
        </p:spPr>
      </p:pic>
    </p:spTree>
    <p:extLst>
      <p:ext uri="{BB962C8B-B14F-4D97-AF65-F5344CB8AC3E}">
        <p14:creationId xmlns:p14="http://schemas.microsoft.com/office/powerpoint/2010/main" val="369702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WORDLIST: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000" dirty="0" smtClean="0"/>
              <a:t>candles- </a:t>
            </a:r>
            <a:r>
              <a:rPr lang="sr-Cyrl-RS" sz="2000" dirty="0" smtClean="0"/>
              <a:t>свјећице</a:t>
            </a:r>
            <a:endParaRPr lang="sr-Latn-BA" sz="2000" dirty="0" smtClean="0"/>
          </a:p>
          <a:p>
            <a:pPr marL="0" indent="0">
              <a:buNone/>
            </a:pPr>
            <a:endParaRPr lang="sr-Latn-BA" sz="2000" dirty="0" smtClean="0"/>
          </a:p>
          <a:p>
            <a:r>
              <a:rPr lang="sr-Latn-BA" sz="2000" dirty="0"/>
              <a:t>t</a:t>
            </a:r>
            <a:r>
              <a:rPr lang="sr-Latn-BA" sz="2000" dirty="0" smtClean="0"/>
              <a:t>ell jokes- </a:t>
            </a:r>
            <a:r>
              <a:rPr lang="sr-Cyrl-RS" sz="2000" dirty="0" smtClean="0"/>
              <a:t>причати вицеве</a:t>
            </a:r>
            <a:endParaRPr lang="sr-Latn-BA" sz="2000" dirty="0" smtClean="0"/>
          </a:p>
          <a:p>
            <a:endParaRPr lang="sr-Latn-BA" sz="2000" dirty="0"/>
          </a:p>
          <a:p>
            <a:r>
              <a:rPr lang="sr-Latn-BA" sz="2000" dirty="0" smtClean="0"/>
              <a:t>laugh-</a:t>
            </a:r>
            <a:r>
              <a:rPr lang="sr-Cyrl-RS" sz="2000" dirty="0" smtClean="0"/>
              <a:t> смијати се</a:t>
            </a:r>
            <a:endParaRPr lang="sr-Latn-BA" sz="2000" dirty="0" smtClean="0"/>
          </a:p>
          <a:p>
            <a:endParaRPr lang="sr-Latn-BA" sz="2000" dirty="0"/>
          </a:p>
          <a:p>
            <a:r>
              <a:rPr lang="sr-Latn-BA" sz="2000" dirty="0" smtClean="0"/>
              <a:t>the Statue of Liberty- </a:t>
            </a:r>
            <a:r>
              <a:rPr lang="sr-Cyrl-RS" sz="2000" dirty="0" smtClean="0"/>
              <a:t>Кип слободе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59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95" y="914401"/>
            <a:ext cx="8596668" cy="5943599"/>
          </a:xfrm>
        </p:spPr>
        <p:txBody>
          <a:bodyPr>
            <a:normAutofit/>
          </a:bodyPr>
          <a:lstStyle/>
          <a:p>
            <a:r>
              <a:rPr lang="sr-Latn-BA" dirty="0" smtClean="0"/>
              <a:t>FILL IN THE BLANKS:</a:t>
            </a:r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r>
              <a:rPr lang="sr-Latn-BA" dirty="0" smtClean="0"/>
              <a:t>1. Lisa’s birthday is in _____.         </a:t>
            </a:r>
            <a:endParaRPr lang="sr-Latn-B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BA" dirty="0" smtClean="0">
                <a:solidFill>
                  <a:srgbClr val="FF0000"/>
                </a:solidFill>
              </a:rPr>
              <a:t>April</a:t>
            </a:r>
            <a:endParaRPr lang="sr-Latn-B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BA" dirty="0" smtClean="0"/>
              <a:t>2. She usually ______a party.         </a:t>
            </a:r>
            <a:endParaRPr lang="sr-Latn-B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BA" dirty="0" smtClean="0">
                <a:solidFill>
                  <a:srgbClr val="FF0000"/>
                </a:solidFill>
              </a:rPr>
              <a:t>has</a:t>
            </a:r>
            <a:endParaRPr lang="sr-Latn-B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BA" dirty="0" smtClean="0"/>
              <a:t>3. She invites her ______.              </a:t>
            </a:r>
            <a:endParaRPr lang="sr-Latn-B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BA" dirty="0" smtClean="0">
                <a:solidFill>
                  <a:srgbClr val="FF0000"/>
                </a:solidFill>
              </a:rPr>
              <a:t>friends</a:t>
            </a:r>
            <a:endParaRPr lang="sr-Latn-B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BA" dirty="0" smtClean="0"/>
              <a:t>4. Her _____ makes a cake.           </a:t>
            </a:r>
            <a:endParaRPr lang="sr-Latn-B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BA" dirty="0" smtClean="0">
                <a:solidFill>
                  <a:srgbClr val="FF0000"/>
                </a:solidFill>
              </a:rPr>
              <a:t>mother</a:t>
            </a:r>
            <a:endParaRPr lang="sr-Latn-B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BA" dirty="0" smtClean="0"/>
              <a:t>5. She puts ______ on the cake.    </a:t>
            </a:r>
            <a:endParaRPr lang="sr-Latn-B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BA" dirty="0" smtClean="0">
                <a:solidFill>
                  <a:srgbClr val="FF0000"/>
                </a:solidFill>
              </a:rPr>
              <a:t>candles</a:t>
            </a:r>
            <a:endParaRPr lang="sr-Latn-B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BA" dirty="0" smtClean="0"/>
              <a:t>6. Lisa gets a lot of ________.      </a:t>
            </a:r>
          </a:p>
          <a:p>
            <a:pPr marL="0" indent="0">
              <a:buNone/>
            </a:pPr>
            <a:r>
              <a:rPr lang="sr-Latn-BA" dirty="0" smtClean="0">
                <a:solidFill>
                  <a:srgbClr val="FF0000"/>
                </a:solidFill>
              </a:rPr>
              <a:t>presents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0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ACTIVITY BOOK, PAGE 38</a:t>
            </a:r>
          </a:p>
          <a:p>
            <a:endParaRPr lang="sr-Latn-BA" dirty="0"/>
          </a:p>
          <a:p>
            <a:r>
              <a:rPr lang="sr-Latn-BA" dirty="0" smtClean="0"/>
              <a:t>EXERCISE 2 (MATCH THE SENTENCE PARTS)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122</Words>
  <Application>Microsoft Office PowerPoint</Application>
  <PresentationFormat>Widescreen</PresentationFormat>
  <Paragraphs>36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PowerPoint Presentation</vt:lpstr>
      <vt:lpstr>GOING OUT</vt:lpstr>
      <vt:lpstr>PowerPoint Presentation</vt:lpstr>
      <vt:lpstr>Let’s repeat the words you know:</vt:lpstr>
      <vt:lpstr>New words: </vt:lpstr>
      <vt:lpstr>WORDLIST:</vt:lpstr>
      <vt:lpstr>PowerPoint Presentation</vt:lpstr>
      <vt:lpstr>HOMEWORK: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</dc:creator>
  <cp:lastModifiedBy>11. Kristina Mataruga</cp:lastModifiedBy>
  <cp:revision>6</cp:revision>
  <dcterms:created xsi:type="dcterms:W3CDTF">2021-02-10T13:04:16Z</dcterms:created>
  <dcterms:modified xsi:type="dcterms:W3CDTF">2021-02-15T12:45:26Z</dcterms:modified>
</cp:coreProperties>
</file>