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4" r:id="rId8"/>
    <p:sldId id="265" r:id="rId9"/>
    <p:sldId id="266" r:id="rId10"/>
    <p:sldId id="263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90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CS" smtClean="0"/>
              <a:t>Kliknite i uredite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36CC-6042-4997-9C1D-DC1EF438D3C9}" type="datetimeFigureOut">
              <a:rPr lang="sr-Latn-CS" smtClean="0"/>
              <a:pPr/>
              <a:t>17.2.2021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AC2E-93D6-43B0-BCEB-6C4D09943BCF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192321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36CC-6042-4997-9C1D-DC1EF438D3C9}" type="datetimeFigureOut">
              <a:rPr lang="sr-Latn-CS" smtClean="0"/>
              <a:pPr/>
              <a:t>17.2.2021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AC2E-93D6-43B0-BCEB-6C4D09943BCF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152687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36CC-6042-4997-9C1D-DC1EF438D3C9}" type="datetimeFigureOut">
              <a:rPr lang="sr-Latn-CS" smtClean="0"/>
              <a:pPr/>
              <a:t>17.2.2021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AC2E-93D6-43B0-BCEB-6C4D09943BCF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9270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36CC-6042-4997-9C1D-DC1EF438D3C9}" type="datetimeFigureOut">
              <a:rPr lang="sr-Latn-CS" smtClean="0"/>
              <a:pPr/>
              <a:t>17.2.2021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AC2E-93D6-43B0-BCEB-6C4D09943BCF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609318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ponuđenim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36CC-6042-4997-9C1D-DC1EF438D3C9}" type="datetimeFigureOut">
              <a:rPr lang="sr-Latn-CS" smtClean="0"/>
              <a:pPr/>
              <a:t>17.2.2021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AC2E-93D6-43B0-BCEB-6C4D09943BCF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56802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čno ili neta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36CC-6042-4997-9C1D-DC1EF438D3C9}" type="datetimeFigureOut">
              <a:rPr lang="sr-Latn-CS" smtClean="0"/>
              <a:pPr/>
              <a:t>17.2.2021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AC2E-93D6-43B0-BCEB-6C4D09943BCF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2267291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36CC-6042-4997-9C1D-DC1EF438D3C9}" type="datetimeFigureOut">
              <a:rPr lang="sr-Latn-CS" smtClean="0"/>
              <a:pPr/>
              <a:t>17.2.2021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AC2E-93D6-43B0-BCEB-6C4D09943BCF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645648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36CC-6042-4997-9C1D-DC1EF438D3C9}" type="datetimeFigureOut">
              <a:rPr lang="sr-Latn-CS" smtClean="0"/>
              <a:pPr/>
              <a:t>17.2.2021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AC2E-93D6-43B0-BCEB-6C4D09943BCF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638992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36CC-6042-4997-9C1D-DC1EF438D3C9}" type="datetimeFigureOut">
              <a:rPr lang="sr-Latn-CS" smtClean="0"/>
              <a:pPr/>
              <a:t>17.2.2021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AC2E-93D6-43B0-BCEB-6C4D09943BCF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1722512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36CC-6042-4997-9C1D-DC1EF438D3C9}" type="datetimeFigureOut">
              <a:rPr lang="sr-Latn-CS" smtClean="0"/>
              <a:pPr/>
              <a:t>17.2.2021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AC2E-93D6-43B0-BCEB-6C4D09943BCF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130675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36CC-6042-4997-9C1D-DC1EF438D3C9}" type="datetimeFigureOut">
              <a:rPr lang="sr-Latn-CS" smtClean="0"/>
              <a:pPr/>
              <a:t>17.2.2021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AC2E-93D6-43B0-BCEB-6C4D09943BCF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2946012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36CC-6042-4997-9C1D-DC1EF438D3C9}" type="datetimeFigureOut">
              <a:rPr lang="sr-Latn-CS" smtClean="0"/>
              <a:pPr/>
              <a:t>17.2.2021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AC2E-93D6-43B0-BCEB-6C4D09943BCF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1045375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36CC-6042-4997-9C1D-DC1EF438D3C9}" type="datetimeFigureOut">
              <a:rPr lang="sr-Latn-CS" smtClean="0"/>
              <a:pPr/>
              <a:t>17.2.2021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AC2E-93D6-43B0-BCEB-6C4D09943BCF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3478536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36CC-6042-4997-9C1D-DC1EF438D3C9}" type="datetimeFigureOut">
              <a:rPr lang="sr-Latn-CS" smtClean="0"/>
              <a:pPr/>
              <a:t>17.2.2021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AC2E-93D6-43B0-BCEB-6C4D09943BCF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1746219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36CC-6042-4997-9C1D-DC1EF438D3C9}" type="datetimeFigureOut">
              <a:rPr lang="sr-Latn-CS" smtClean="0"/>
              <a:pPr/>
              <a:t>17.2.2021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AC2E-93D6-43B0-BCEB-6C4D09943BCF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3748518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36CC-6042-4997-9C1D-DC1EF438D3C9}" type="datetimeFigureOut">
              <a:rPr lang="sr-Latn-CS" smtClean="0"/>
              <a:pPr/>
              <a:t>17.2.2021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AC2E-93D6-43B0-BCEB-6C4D09943BCF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3622783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F36CC-6042-4997-9C1D-DC1EF438D3C9}" type="datetimeFigureOut">
              <a:rPr lang="sr-Latn-CS" smtClean="0"/>
              <a:pPr/>
              <a:t>17.2.2021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C2EAC2E-93D6-43B0-BCEB-6C4D09943BCF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306865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s-Cyrl-BA" dirty="0" smtClean="0"/>
              <a:t>Рад са подацима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xmlns="" val="346395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677334" y="2160589"/>
            <a:ext cx="9259146" cy="3880773"/>
          </a:xfrm>
        </p:spPr>
        <p:txBody>
          <a:bodyPr>
            <a:normAutofit/>
          </a:bodyPr>
          <a:lstStyle/>
          <a:p>
            <a:r>
              <a:rPr lang="bs-Cyrl-BA" sz="2400" dirty="0" smtClean="0"/>
              <a:t>Свака организација податак је веома битна. Уколико правилно посложимо све датотеке и фолдере наш рачунар ће их брже пронаћи.  </a:t>
            </a:r>
            <a:endParaRPr lang="en-US" sz="2400" dirty="0" smtClean="0"/>
          </a:p>
          <a:p>
            <a:r>
              <a:rPr lang="bs-Cyrl-BA" sz="2400" dirty="0" smtClean="0"/>
              <a:t>Често можемо оперативни систем и све податке да поредимо са гардеробом у ормару, ако је посложено и уредно лакше је нађемо... </a:t>
            </a:r>
            <a:r>
              <a:rPr lang="bs-Cyrl-BA" sz="2400" dirty="0" smtClean="0">
                <a:sym typeface="Wingdings" panose="05000000000000000000" pitchFamily="2" charset="2"/>
              </a:rPr>
              <a:t></a:t>
            </a:r>
          </a:p>
          <a:p>
            <a:endParaRPr lang="sr-Latn-CS" sz="2400" dirty="0"/>
          </a:p>
        </p:txBody>
      </p:sp>
    </p:spTree>
    <p:extLst>
      <p:ext uri="{BB962C8B-B14F-4D97-AF65-F5344CB8AC3E}">
        <p14:creationId xmlns:p14="http://schemas.microsoft.com/office/powerpoint/2010/main" xmlns="" val="345166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191069" y="354842"/>
            <a:ext cx="11162731" cy="582212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Једна од главних функција оперативног система јесте управљање </a:t>
            </a:r>
            <a:r>
              <a:rPr lang="sr-Cyrl-RS" sz="2400" dirty="0" smtClean="0"/>
              <a:t>јединицама спољне меморије </a:t>
            </a:r>
            <a:r>
              <a:rPr lang="ru-RU" sz="2400" dirty="0" smtClean="0"/>
              <a:t>и рад са подацима који се налазе на њима. С тим циљем подаци треба да су организовани на одређени начин.</a:t>
            </a:r>
          </a:p>
          <a:p>
            <a:r>
              <a:rPr lang="ru-RU" sz="2400" dirty="0" smtClean="0"/>
              <a:t>Логичка организација података подразумјева њихово смијештање по директоријумима.</a:t>
            </a:r>
          </a:p>
          <a:p>
            <a:r>
              <a:rPr lang="ru-RU" sz="2400" dirty="0" smtClean="0"/>
              <a:t> Физичка организација разматра чување података на физичким јединицама меморије.</a:t>
            </a:r>
            <a:endParaRPr lang="sr-Latn-CS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6250" y="3353862"/>
            <a:ext cx="8545750" cy="350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040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286603" y="559558"/>
            <a:ext cx="11067197" cy="561740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CS" sz="2400" dirty="0" smtClean="0"/>
              <a:t>       Основни појмови којима се користимо су:</a:t>
            </a:r>
          </a:p>
          <a:p>
            <a:endParaRPr lang="sr-Cyrl-CS" sz="1100" dirty="0" smtClean="0"/>
          </a:p>
          <a:p>
            <a:r>
              <a:rPr lang="sr-Cyrl-CS" sz="2400" dirty="0" smtClean="0"/>
              <a:t>    датотека (фајл, </a:t>
            </a:r>
            <a:r>
              <a:rPr lang="sr-Cyrl-CS" sz="2400" dirty="0" err="1" smtClean="0"/>
              <a:t>енг</a:t>
            </a:r>
            <a:r>
              <a:rPr lang="sr-Cyrl-CS" sz="2400" dirty="0" smtClean="0"/>
              <a:t>. </a:t>
            </a:r>
            <a:r>
              <a:rPr lang="sr-Latn-CS" sz="2400" dirty="0" smtClean="0"/>
              <a:t>File)</a:t>
            </a:r>
          </a:p>
          <a:p>
            <a:r>
              <a:rPr lang="sr-Latn-CS" sz="2400" dirty="0" smtClean="0"/>
              <a:t>    </a:t>
            </a:r>
            <a:r>
              <a:rPr lang="sr-Cyrl-CS" sz="2400" dirty="0" smtClean="0"/>
              <a:t>директоријум (каталог, фолдер, </a:t>
            </a:r>
            <a:r>
              <a:rPr lang="sr-Cyrl-CS" sz="2400" dirty="0" err="1" smtClean="0"/>
              <a:t>енг</a:t>
            </a:r>
            <a:r>
              <a:rPr lang="sr-Cyrl-CS" sz="2400" dirty="0" smtClean="0"/>
              <a:t>. </a:t>
            </a:r>
            <a:r>
              <a:rPr lang="sr-Latn-CS" sz="2400" dirty="0" smtClean="0"/>
              <a:t>Folder)</a:t>
            </a:r>
          </a:p>
          <a:p>
            <a:r>
              <a:rPr lang="sr-Latn-CS" sz="2400" dirty="0" smtClean="0"/>
              <a:t>    </a:t>
            </a:r>
            <a:r>
              <a:rPr lang="sr-Cyrl-CS" sz="2400" dirty="0" smtClean="0"/>
              <a:t>адреса</a:t>
            </a:r>
          </a:p>
          <a:p>
            <a:r>
              <a:rPr lang="sr-Cyrl-CS" sz="2400" dirty="0" smtClean="0"/>
              <a:t>    пречица (</a:t>
            </a:r>
            <a:r>
              <a:rPr lang="sr-Cyrl-CS" sz="2400" dirty="0" err="1" smtClean="0"/>
              <a:t>енг</a:t>
            </a:r>
            <a:r>
              <a:rPr lang="sr-Cyrl-CS" sz="2400" dirty="0" smtClean="0"/>
              <a:t>. </a:t>
            </a:r>
            <a:r>
              <a:rPr lang="sr-Latn-CS" sz="2400" dirty="0" err="1" smtClean="0"/>
              <a:t>Shortcut</a:t>
            </a:r>
            <a:r>
              <a:rPr lang="sr-Latn-CS" sz="2400" dirty="0" smtClean="0"/>
              <a:t>) – </a:t>
            </a:r>
            <a:r>
              <a:rPr lang="sr-Cyrl-CS" sz="2400" dirty="0" smtClean="0"/>
              <a:t>овај појам се везује за само радно окружење и не представља нити логичку нити физичку организацију података</a:t>
            </a:r>
            <a:endParaRPr lang="sr-Latn-CS" sz="2400" dirty="0"/>
          </a:p>
        </p:txBody>
      </p:sp>
    </p:spTree>
    <p:extLst>
      <p:ext uri="{BB962C8B-B14F-4D97-AF65-F5344CB8AC3E}">
        <p14:creationId xmlns:p14="http://schemas.microsoft.com/office/powerpoint/2010/main" xmlns="" val="232187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92" y="0"/>
            <a:ext cx="1216890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045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163773" y="136478"/>
            <a:ext cx="11190027" cy="6040485"/>
          </a:xfrm>
        </p:spPr>
        <p:txBody>
          <a:bodyPr>
            <a:normAutofit/>
          </a:bodyPr>
          <a:lstStyle/>
          <a:p>
            <a:r>
              <a:rPr lang="sr-Cyrl-CS" sz="2400" dirty="0" smtClean="0"/>
              <a:t>Податке на дигиталном уређају чувамо на хард диску, спољним меморијама или у облаку података.</a:t>
            </a:r>
          </a:p>
          <a:p>
            <a:r>
              <a:rPr lang="sr-Cyrl-CS" sz="2400" dirty="0" smtClean="0"/>
              <a:t>Датотека (фајл) је дигитални документ сачуван у меморији рачунара. Свака датотека има име и екстензију која одређује врсту података. </a:t>
            </a:r>
          </a:p>
          <a:p>
            <a:endParaRPr lang="sr-Cyrl-CS" sz="2400" dirty="0" smtClean="0"/>
          </a:p>
          <a:p>
            <a:pPr>
              <a:buNone/>
            </a:pPr>
            <a:r>
              <a:rPr lang="sr-Cyrl-CS" sz="2400" dirty="0" smtClean="0"/>
              <a:t>    Примјер:</a:t>
            </a:r>
          </a:p>
          <a:p>
            <a:r>
              <a:rPr lang="sr-Latn-CS" sz="2400" dirty="0" smtClean="0"/>
              <a:t>informatika.docx</a:t>
            </a:r>
          </a:p>
          <a:p>
            <a:r>
              <a:rPr lang="sr-Cyrl-CS" sz="2400" dirty="0" smtClean="0"/>
              <a:t>име датотеке је </a:t>
            </a:r>
            <a:r>
              <a:rPr lang="sr-Latn-CS" sz="2400" dirty="0" smtClean="0"/>
              <a:t>informatika</a:t>
            </a:r>
          </a:p>
          <a:p>
            <a:r>
              <a:rPr lang="sr-Cyrl-CS" sz="2400" dirty="0" smtClean="0"/>
              <a:t>екстензија датотеке је .</a:t>
            </a:r>
            <a:r>
              <a:rPr lang="sr-Latn-CS" sz="2400" dirty="0" err="1" smtClean="0"/>
              <a:t>docx</a:t>
            </a:r>
            <a:r>
              <a:rPr lang="sr-Latn-CS" sz="2400" dirty="0" smtClean="0"/>
              <a:t> (</a:t>
            </a:r>
            <a:r>
              <a:rPr lang="sr-Cyrl-CS" sz="2400" dirty="0" smtClean="0"/>
              <a:t>ради се о текстуалном документу)</a:t>
            </a:r>
          </a:p>
          <a:p>
            <a:endParaRPr lang="sr-Latn-CS" sz="2400" dirty="0"/>
          </a:p>
        </p:txBody>
      </p:sp>
    </p:spTree>
    <p:extLst>
      <p:ext uri="{BB962C8B-B14F-4D97-AF65-F5344CB8AC3E}">
        <p14:creationId xmlns:p14="http://schemas.microsoft.com/office/powerpoint/2010/main" xmlns="" val="340363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729018" y="474497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Датотеке се распоређују у фасцикле (фолдере). Фолдери немају екстензију.</a:t>
            </a:r>
          </a:p>
          <a:p>
            <a:r>
              <a:rPr lang="ru-RU" sz="2400" dirty="0" smtClean="0"/>
              <a:t>За организацију података на рачунару користимо програме који су дио Оперативног система. Такав програм је </a:t>
            </a:r>
            <a:r>
              <a:rPr lang="en-US" sz="2400" dirty="0" smtClean="0"/>
              <a:t>Windows </a:t>
            </a:r>
            <a:r>
              <a:rPr lang="ru-RU" sz="2400" dirty="0" smtClean="0"/>
              <a:t>Explorer. </a:t>
            </a:r>
            <a:endParaRPr lang="en-US" sz="2400" dirty="0" smtClean="0"/>
          </a:p>
          <a:p>
            <a:r>
              <a:rPr lang="ru-RU" sz="2400" dirty="0" smtClean="0"/>
              <a:t>Помоћу њега можемо креирати нове фасцикле, чувати, отварати, пром</a:t>
            </a:r>
            <a:r>
              <a:rPr lang="sr-Cyrl-RS" sz="2400" dirty="0" smtClean="0"/>
              <a:t>иј</a:t>
            </a:r>
            <a:r>
              <a:rPr lang="ru-RU" sz="2400" dirty="0" smtClean="0"/>
              <a:t>енити име, проналазити, копирати, прем</a:t>
            </a:r>
            <a:r>
              <a:rPr lang="en-US" sz="2400" dirty="0" smtClean="0"/>
              <a:t>j</a:t>
            </a:r>
            <a:r>
              <a:rPr lang="ru-RU" sz="2400" dirty="0" smtClean="0"/>
              <a:t>ештати и брисати датотеке. Ове </a:t>
            </a:r>
            <a:r>
              <a:rPr lang="sr-Cyrl-RS" sz="2400" dirty="0" smtClean="0"/>
              <a:t>операције </a:t>
            </a:r>
            <a:r>
              <a:rPr lang="ru-RU" sz="2400" dirty="0" smtClean="0"/>
              <a:t>можемо да урадимо на више начина. 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/>
              <a:t>    За било коју од њих потребно је да датотека или фолдер буду селектовани.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Селектовање се врши означавањем мишем. Довољно је једном кликнути на датотеку или фолдер како би их означили. </a:t>
            </a:r>
            <a:endParaRPr lang="sr-Latn-CS" sz="2400" dirty="0"/>
          </a:p>
        </p:txBody>
      </p:sp>
    </p:spTree>
    <p:extLst>
      <p:ext uri="{BB962C8B-B14F-4D97-AF65-F5344CB8AC3E}">
        <p14:creationId xmlns:p14="http://schemas.microsoft.com/office/powerpoint/2010/main" xmlns="" val="31534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8096" y="719328"/>
            <a:ext cx="10290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Уколико на примјер желимо више сусједних фолдера или датотека копирати могуће је селектовати их заједно. </a:t>
            </a:r>
          </a:p>
          <a:p>
            <a:r>
              <a:rPr lang="sr-Cyrl-RS" sz="2400" dirty="0" smtClean="0"/>
              <a:t>Потребно је кликнути на први фолдер, притиснути тасте </a:t>
            </a:r>
            <a:r>
              <a:rPr lang="en-US" sz="2400" dirty="0" smtClean="0"/>
              <a:t>shift </a:t>
            </a:r>
            <a:r>
              <a:rPr lang="sr-Cyrl-RS" sz="2400" dirty="0" smtClean="0"/>
              <a:t>на тастатури и кликнути на последњуи фолдер у низу.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700" t="10500" r="49500" b="65500"/>
          <a:stretch>
            <a:fillRect/>
          </a:stretch>
        </p:blipFill>
        <p:spPr bwMode="auto">
          <a:xfrm>
            <a:off x="6608064" y="2255520"/>
            <a:ext cx="5218176" cy="347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Image result for taster shi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57473"/>
            <a:ext cx="6794448" cy="27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8096" y="719328"/>
            <a:ext cx="10290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Уколико на примјер желимо више несусједних фолдера или датотека копирати могуће је такође селектовати их заједно. </a:t>
            </a:r>
          </a:p>
          <a:p>
            <a:r>
              <a:rPr lang="sr-Cyrl-RS" sz="2400" dirty="0" smtClean="0"/>
              <a:t>Потребно је кликнути на први фолдер, притиснути тасте </a:t>
            </a:r>
            <a:r>
              <a:rPr lang="sr-Latn-RS" sz="2400" dirty="0" smtClean="0"/>
              <a:t>ctrl </a:t>
            </a:r>
            <a:r>
              <a:rPr lang="sr-Cyrl-RS" sz="2400" dirty="0" smtClean="0"/>
              <a:t>на тастатури и бирати наредне фолдер у низу.</a:t>
            </a:r>
            <a:endParaRPr lang="en-US" sz="240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 l="21100" t="10844" r="50200" b="56406"/>
          <a:stretch>
            <a:fillRect/>
          </a:stretch>
        </p:blipFill>
        <p:spPr bwMode="auto">
          <a:xfrm>
            <a:off x="7457525" y="2535936"/>
            <a:ext cx="4734475" cy="432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Image result for ctr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8016"/>
            <a:ext cx="7006950" cy="2919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4128" y="804672"/>
            <a:ext cx="1003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sr-Cyrl-RS" sz="2400" dirty="0" smtClean="0"/>
              <a:t>  Уколико желимо да копирамо датотеку или фолдер након селектовања користимо команде </a:t>
            </a:r>
            <a:r>
              <a:rPr lang="en-US" sz="2400" dirty="0" smtClean="0"/>
              <a:t>Copy/Paste</a:t>
            </a:r>
            <a:r>
              <a:rPr lang="sr-Cyrl-RS" sz="2400" dirty="0" smtClean="0"/>
              <a:t> (</a:t>
            </a:r>
            <a:r>
              <a:rPr lang="en-US" sz="2400" dirty="0" err="1" smtClean="0"/>
              <a:t>Ctrl+C</a:t>
            </a:r>
            <a:r>
              <a:rPr lang="en-US" sz="2400" dirty="0" smtClean="0"/>
              <a:t>/</a:t>
            </a:r>
            <a:r>
              <a:rPr lang="en-US" sz="2400" dirty="0" err="1" smtClean="0"/>
              <a:t>Ctrl+V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81456" y="1944624"/>
            <a:ext cx="10034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sr-Cyrl-RS" sz="2400" dirty="0" smtClean="0"/>
              <a:t>  Уколико желимо да исјечемо датотеку или фолдер, како би их премјестили на друго мјесто након селектовања користимо команде </a:t>
            </a:r>
            <a:r>
              <a:rPr lang="en-US" sz="2400" dirty="0" smtClean="0"/>
              <a:t>Cut/Paste </a:t>
            </a:r>
            <a:r>
              <a:rPr lang="sr-Cyrl-RS" sz="2400" dirty="0" smtClean="0"/>
              <a:t>(</a:t>
            </a:r>
            <a:r>
              <a:rPr lang="en-US" sz="2400" dirty="0" err="1" smtClean="0"/>
              <a:t>Ctrl+X</a:t>
            </a:r>
            <a:r>
              <a:rPr lang="en-US" sz="2400" dirty="0" smtClean="0"/>
              <a:t>/</a:t>
            </a:r>
            <a:r>
              <a:rPr lang="en-US" sz="2400" dirty="0" err="1" smtClean="0"/>
              <a:t>Ctrl+V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72896" y="3389376"/>
            <a:ext cx="1003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sr-Cyrl-RS" sz="2400" dirty="0" smtClean="0"/>
              <a:t>  Уколико желимо да</a:t>
            </a:r>
            <a:r>
              <a:rPr lang="sr-Latn-RS" sz="2400" dirty="0" smtClean="0"/>
              <a:t> </a:t>
            </a:r>
            <a:r>
              <a:rPr lang="sr-Cyrl-RS" sz="2400" dirty="0" smtClean="0"/>
              <a:t>преименујемо датотеку или фолдер, након селектовања користимо команду </a:t>
            </a:r>
            <a:r>
              <a:rPr lang="en-US" sz="2400" dirty="0" smtClean="0"/>
              <a:t>Rename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72896" y="4303776"/>
            <a:ext cx="1003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sr-Cyrl-RS" sz="2400" dirty="0" smtClean="0"/>
              <a:t>  Уколико желимо да обришемо датотеку или фолдер</a:t>
            </a:r>
            <a:r>
              <a:rPr lang="en-US" sz="2400" dirty="0" smtClean="0"/>
              <a:t> </a:t>
            </a:r>
            <a:r>
              <a:rPr lang="sr-Cyrl-RS" sz="2400" dirty="0" smtClean="0"/>
              <a:t>након селектовања користимо команду </a:t>
            </a:r>
            <a:r>
              <a:rPr lang="en-US" sz="2400" dirty="0" smtClean="0"/>
              <a:t>Delete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Aspek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1327</TotalTime>
  <Words>455</Words>
  <Application>Microsoft Office PowerPoint</Application>
  <PresentationFormat>Custom</PresentationFormat>
  <Paragraphs>32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Aspekt</vt:lpstr>
      <vt:lpstr>Рад са подацима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ucenik</dc:creator>
  <cp:lastModifiedBy>Aleksandra Stankovic</cp:lastModifiedBy>
  <cp:revision>13</cp:revision>
  <dcterms:created xsi:type="dcterms:W3CDTF">2021-02-15T20:42:03Z</dcterms:created>
  <dcterms:modified xsi:type="dcterms:W3CDTF">2021-02-17T09:43:47Z</dcterms:modified>
</cp:coreProperties>
</file>