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6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9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38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95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71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9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0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8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4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2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1CE44D8-437C-4DB5-9C86-9E44C85D3CA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C2AAD9-71CC-4301-8001-6AE145213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Cyrl-BA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СРПСКИ  ЈЕЗИК</a:t>
            </a:r>
            <a: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BA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14673"/>
            <a:ext cx="8825658" cy="861420"/>
          </a:xfrm>
        </p:spPr>
        <p:txBody>
          <a:bodyPr/>
          <a:lstStyle/>
          <a:p>
            <a:r>
              <a:rPr lang="sr-Cyrl-BA" b="1" dirty="0" smtClean="0"/>
              <a:t>                                                             </a:t>
            </a:r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разред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54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ПИСАЊЕ ОСНОВНИХ СКРАЋЕНИЦА</a:t>
            </a:r>
            <a:b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И </a:t>
            </a:r>
            <a:b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СКРАЋЕНИЦА ЗА МЈЕРЕ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УТВРЂИВАЊЕ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9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187" y="3066660"/>
            <a:ext cx="9665444" cy="26776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Скраћенице су скраћени дијелови ријечи или група ријечи.</a:t>
            </a:r>
            <a:b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Ријечи које често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понављамо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скраћујемо.</a:t>
            </a:r>
            <a:b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Разликујемо: </a:t>
            </a:r>
            <a:b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основне скраћенице, </a:t>
            </a:r>
            <a:b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скраћенице за мјере. </a:t>
            </a:r>
            <a:b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Неке скраћенице се пишу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са тачком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 неке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тачке.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1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186" y="1101969"/>
            <a:ext cx="8825658" cy="732919"/>
          </a:xfrm>
        </p:spPr>
        <p:txBody>
          <a:bodyPr/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ОСНОВНЕ СКРАЋЕНИЦЕ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272186" y="2079982"/>
            <a:ext cx="8825658" cy="86142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 - бр.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страница - стр.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тако даље -  итд.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 - разр.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 - уч.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улица - ул.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година - год.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примјер - нпр.</a:t>
            </a:r>
            <a:endParaRPr lang="en-US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230451" y="2079982"/>
            <a:ext cx="5047150" cy="397314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школа - ОШ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Уједињене нације - УН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Црвени крст  -  ЦК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Конвертибилна марка - КМ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 Српска  - РС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 телевизија - РТВ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 здравља  - ДЗ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sr-Cyrl-BA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Ликовна култура - ЛК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9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49568"/>
            <a:ext cx="8825658" cy="791535"/>
          </a:xfrm>
        </p:spPr>
        <p:txBody>
          <a:bodyPr/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СКРАЋЕНИЦЕ ЗА МЈЕРЕ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54955" y="2172790"/>
            <a:ext cx="8825658" cy="86142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метар - 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sr-Cyrl-BA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центиметар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</a:t>
            </a:r>
            <a:endParaRPr lang="sr-Cyrl-BA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километар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km</a:t>
            </a:r>
            <a:endParaRPr lang="sr-Cyrl-BA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грам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</a:t>
            </a:r>
            <a:endParaRPr lang="sr-Cyrl-BA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тона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endParaRPr lang="sr-Cyrl-BA" sz="24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литар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359403" y="2173767"/>
            <a:ext cx="4824412" cy="341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 - 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Минута -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min.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Секунда -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Површина -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Обим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Запремина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R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6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184" y="736347"/>
            <a:ext cx="9067569" cy="1096335"/>
          </a:xfrm>
        </p:spPr>
        <p:txBody>
          <a:bodyPr/>
          <a:lstStyle/>
          <a:p>
            <a:r>
              <a:rPr lang="sr-Latn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Ријеши укрштеницу и откриј која се ријеч крије у обиљеженом пољу.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327" y="1832682"/>
            <a:ext cx="9146237" cy="469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7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14400"/>
            <a:ext cx="8825658" cy="791535"/>
          </a:xfrm>
        </p:spPr>
        <p:txBody>
          <a:bodyPr/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Рјешење укрштенице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435" y="1844405"/>
            <a:ext cx="9146237" cy="469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81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43353"/>
            <a:ext cx="8825658" cy="615689"/>
          </a:xfrm>
        </p:spPr>
        <p:txBody>
          <a:bodyPr/>
          <a:lstStyle/>
          <a:p>
            <a:r>
              <a:rPr lang="sr-Cyrl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54955" y="1987287"/>
            <a:ext cx="8825658" cy="861420"/>
          </a:xfrm>
        </p:spPr>
        <p:txBody>
          <a:bodyPr>
            <a:noAutofit/>
          </a:bodyPr>
          <a:lstStyle/>
          <a:p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Препиши реченице користећи скраћенице.</a:t>
            </a:r>
          </a:p>
          <a:p>
            <a:pPr marL="0" indent="0">
              <a:buNone/>
            </a:pP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 је послала Марка у трговину да купи:</a:t>
            </a:r>
            <a:r>
              <a:rPr lang="sr-Latn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два килограма јабука, петсто грама мркве, један литар млијека и десет комада јаја. Дала му је двадесет конвертибилних марака. Она је отишла на преглед код доктора Петра </a:t>
            </a:r>
            <a:r>
              <a:rPr lang="sr-Cyrl-B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овића и требало би да се врати до једанаест часова. Марко је већ велики дјечак. Он је ученик петог разреда а његова сестра Маша је четврти разред. Обоје иду у Основну школу „Бранко </a:t>
            </a:r>
            <a:r>
              <a:rPr lang="sr-Cyrl-BA" sz="24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sr-Cyrl-BA" sz="24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опић“ која је од њихове улице удаљена двјесто метара.</a:t>
            </a:r>
            <a:endParaRPr lang="en-US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09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107</TotalTime>
  <Words>244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Ion Boardroom</vt:lpstr>
      <vt:lpstr>                           СРПСКИ  ЈЕЗИК   </vt:lpstr>
      <vt:lpstr>           ПИСАЊЕ ОСНОВНИХ СКРАЋЕНИЦА                                          И                  СКРАЋЕНИЦА ЗА МЈЕРЕ    </vt:lpstr>
      <vt:lpstr>Скраћенице су скраћени дијелови ријечи или група ријечи. Ријечи које често понављамо скраћујемо. Разликујемо:  - основне скраћенице,  - скраћенице за мјере.  Неке скраћенице се пишу са тачком а неке без тачке.</vt:lpstr>
      <vt:lpstr>ОСНОВНЕ СКРАЋЕНИЦЕ</vt:lpstr>
      <vt:lpstr>СКРАЋЕНИЦЕ ЗА МЈЕРЕ</vt:lpstr>
      <vt:lpstr>1. Ријеши укрштеницу и откриј која се ријеч крије у обиљеженом пољу.</vt:lpstr>
      <vt:lpstr>Рјешење укрштенице</vt:lpstr>
      <vt:lpstr>Задатак за самосталан рад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 ЈЕЗИК</dc:title>
  <dc:creator>sladjana.vasiljevic2020@gmail.com</dc:creator>
  <cp:lastModifiedBy>sladjana.vasiljevic2020@gmail.com</cp:lastModifiedBy>
  <cp:revision>11</cp:revision>
  <dcterms:created xsi:type="dcterms:W3CDTF">2021-02-21T23:06:24Z</dcterms:created>
  <dcterms:modified xsi:type="dcterms:W3CDTF">2021-02-22T20:27:34Z</dcterms:modified>
</cp:coreProperties>
</file>