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0AB8-4A6B-432E-B51F-3CAA2EC010C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9B5A-AEA0-4BBE-B4E0-E501BBEE0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6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0AB8-4A6B-432E-B51F-3CAA2EC010C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9B5A-AEA0-4BBE-B4E0-E501BBEE0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58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0AB8-4A6B-432E-B51F-3CAA2EC010C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9B5A-AEA0-4BBE-B4E0-E501BBEE0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16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0AB8-4A6B-432E-B51F-3CAA2EC010C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9B5A-AEA0-4BBE-B4E0-E501BBEE0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34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0AB8-4A6B-432E-B51F-3CAA2EC010C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9B5A-AEA0-4BBE-B4E0-E501BBEE0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89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0AB8-4A6B-432E-B51F-3CAA2EC010C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9B5A-AEA0-4BBE-B4E0-E501BBEE0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94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0AB8-4A6B-432E-B51F-3CAA2EC010C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9B5A-AEA0-4BBE-B4E0-E501BBEE0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06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0AB8-4A6B-432E-B51F-3CAA2EC010C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9B5A-AEA0-4BBE-B4E0-E501BBEE0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5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0AB8-4A6B-432E-B51F-3CAA2EC010C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9B5A-AEA0-4BBE-B4E0-E501BBEE0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56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0AB8-4A6B-432E-B51F-3CAA2EC010C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9B5A-AEA0-4BBE-B4E0-E501BBEE0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82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0AB8-4A6B-432E-B51F-3CAA2EC010C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9B5A-AEA0-4BBE-B4E0-E501BBEE0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4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40AB8-4A6B-432E-B51F-3CAA2EC010CD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39B5A-AEA0-4BBE-B4E0-E501BBEE0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65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863" y="1122363"/>
            <a:ext cx="9588137" cy="1115740"/>
          </a:xfrm>
        </p:spPr>
        <p:txBody>
          <a:bodyPr>
            <a:normAutofit fontScale="90000"/>
          </a:bodyPr>
          <a:lstStyle/>
          <a:p>
            <a:pPr algn="l"/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СРПСКИ ЈЕЗИК</a:t>
            </a:r>
            <a:br>
              <a:rPr lang="sr-Cyrl-BA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ТРЕЋИ РАЗРЕД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1817" y="2560320"/>
            <a:ext cx="9721669" cy="2605405"/>
          </a:xfrm>
        </p:spPr>
        <p:txBody>
          <a:bodyPr>
            <a:normAutofit/>
          </a:bodyPr>
          <a:lstStyle/>
          <a:p>
            <a:r>
              <a:rPr lang="sr-Cyrl-BA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ПЕСМА ЗА МАМИНЕ ОЧИ</a:t>
            </a:r>
          </a:p>
          <a:p>
            <a:pPr algn="r"/>
            <a:r>
              <a:rPr lang="sr-Cyrl-BA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МИРА АЛЕЧКОВИЋ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99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ПЕСМА ЗА МАМИНЕ ОЧИ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445623"/>
            <a:ext cx="3855720" cy="53209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 све бесане ноћи</a:t>
            </a:r>
          </a:p>
          <a:p>
            <a:pPr marL="0" indent="0">
              <a:buNone/>
            </a:pP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 за све брижне очи</a:t>
            </a:r>
          </a:p>
          <a:p>
            <a:pPr marL="0" indent="0">
              <a:buNone/>
            </a:pP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које си од мене крила, </a:t>
            </a:r>
          </a:p>
          <a:p>
            <a:pPr marL="0" indent="0">
              <a:buNone/>
            </a:pP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 све уздахе твоје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 очи које се боје</a:t>
            </a:r>
          </a:p>
          <a:p>
            <a:pPr marL="0" indent="0">
              <a:buNone/>
            </a:pP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 мене, мајко мила,</a:t>
            </a:r>
          </a:p>
          <a:p>
            <a:pPr marL="0" indent="0">
              <a:buNone/>
            </a:pPr>
            <a:endParaRPr lang="sr-Cyrl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за све пољупце твоје,</a:t>
            </a:r>
          </a:p>
          <a:p>
            <a:pPr marL="0" indent="0">
              <a:buNone/>
            </a:pP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за руке твоје меке;</a:t>
            </a:r>
          </a:p>
          <a:p>
            <a:pPr marL="0" indent="0">
              <a:buNone/>
            </a:pP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за речи топле, благе, </a:t>
            </a:r>
          </a:p>
          <a:p>
            <a:pPr marL="0" indent="0">
              <a:buNone/>
            </a:pP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које си шапутала,</a:t>
            </a:r>
          </a:p>
          <a:p>
            <a:pPr marL="0" indent="0">
              <a:buNone/>
            </a:pP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за све, за све ти хвала;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Cyrl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3749" y="1445623"/>
            <a:ext cx="5310051" cy="47313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 сву одшиту дугмад,</a:t>
            </a:r>
          </a:p>
          <a:p>
            <a:pPr marL="0" indent="0">
              <a:buNone/>
            </a:pP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 све немирлуке моје,</a:t>
            </a:r>
          </a:p>
          <a:p>
            <a:pPr marL="0" indent="0">
              <a:buNone/>
            </a:pP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 порубе које си шила,</a:t>
            </a:r>
          </a:p>
          <a:p>
            <a:pPr marL="0" indent="0">
              <a:buNone/>
            </a:pP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 сваку твоју сузу </a:t>
            </a:r>
          </a:p>
          <a:p>
            <a:pPr marL="0" indent="0">
              <a:buNone/>
            </a:pP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оја није потекла,</a:t>
            </a:r>
          </a:p>
          <a:p>
            <a:pPr marL="0" indent="0">
              <a:buNone/>
            </a:pP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 све што си ми дала, </a:t>
            </a:r>
          </a:p>
          <a:p>
            <a:pPr marL="0" indent="0">
              <a:buNone/>
            </a:pP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 све што си ми рекла,</a:t>
            </a:r>
          </a:p>
          <a:p>
            <a:pPr marL="0" indent="0">
              <a:buNone/>
            </a:pP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вала ти, мајко мила.</a:t>
            </a:r>
          </a:p>
          <a:p>
            <a:pPr marL="0" indent="0" algn="r">
              <a:buNone/>
            </a:pP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Мира Алечковић</a:t>
            </a:r>
          </a:p>
        </p:txBody>
      </p:sp>
    </p:spTree>
    <p:extLst>
      <p:ext uri="{BB962C8B-B14F-4D97-AF65-F5344CB8AC3E}">
        <p14:creationId xmlns:p14="http://schemas.microsoft.com/office/powerpoint/2010/main" val="326149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О ПИСЦУ: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Мира Алечковић (1924 – 2008).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Рођена је у Новом Саду у Србији.</a:t>
            </a:r>
            <a:b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Написала је око 30 књига за дјецу и одрасле које су преведене на 20 страних језика.</a:t>
            </a:r>
          </a:p>
          <a:p>
            <a:pPr marL="0" indent="0" algn="just">
              <a:buNone/>
            </a:pP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Најпознатије књиге за дјецу су: </a:t>
            </a:r>
          </a:p>
          <a:p>
            <a:pPr marL="0" indent="0" algn="just">
              <a:buNone/>
            </a:pP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„Звездане баладе“, </a:t>
            </a:r>
          </a:p>
          <a:p>
            <a:pPr marL="0" indent="0" algn="just">
              <a:buNone/>
            </a:pP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„Царева пољана“ и </a:t>
            </a:r>
          </a:p>
          <a:p>
            <a:pPr marL="0" indent="0" algn="just">
              <a:buNone/>
            </a:pP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„Збогом велика тајно“.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217" y="1825625"/>
            <a:ext cx="4567354" cy="3357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3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НЕПОЗНАТЕ РИЈЕЧИ: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бесане – непроспаване ноћи</a:t>
            </a:r>
          </a:p>
          <a:p>
            <a:pPr marL="0" indent="0">
              <a:buNone/>
            </a:pPr>
            <a:r>
              <a:rPr lang="sr-Cyrl-B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BA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брижне – забринуте</a:t>
            </a:r>
          </a:p>
          <a:p>
            <a:pPr marL="0" indent="0">
              <a:buNone/>
            </a:pPr>
            <a:r>
              <a:rPr lang="sr-Cyrl-B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BA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одшиту – дугме које је отпало</a:t>
            </a:r>
          </a:p>
          <a:p>
            <a:pPr marL="0" indent="0">
              <a:buNone/>
            </a:pPr>
            <a:r>
              <a:rPr lang="sr-Cyrl-B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BA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4000" smtClean="0">
                <a:latin typeface="Arial" panose="020B0604020202020204" pitchFamily="34" charset="0"/>
                <a:cs typeface="Arial" panose="020B0604020202020204" pitchFamily="34" charset="0"/>
              </a:rPr>
              <a:t>порубе – руб на хлачама или сукњи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43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РАЗГОВОР О ПЈЕСМИ: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sr-Cyrl-B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 коме пјесникиња говори у овој пјесми? </a:t>
            </a:r>
          </a:p>
          <a:p>
            <a:pPr marL="0" indent="0">
              <a:buNone/>
            </a:pPr>
            <a:r>
              <a:rPr lang="sr-Cyrl-B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BA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36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r-Cyrl-BA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Пјесникиња у овој пјесми говори о љубави    </a:t>
            </a:r>
          </a:p>
          <a:p>
            <a:pPr marL="0" indent="0">
              <a:buNone/>
            </a:pPr>
            <a:r>
              <a:rPr lang="sr-Cyrl-BA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мајке и дјетета. </a:t>
            </a:r>
          </a:p>
          <a:p>
            <a:pPr marL="0" indent="0">
              <a:buNone/>
            </a:pPr>
            <a:r>
              <a:rPr lang="sr-Cyrl-B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Шта све мајка чини за своје дијете?</a:t>
            </a:r>
            <a:r>
              <a:rPr lang="sr-Cyrl-B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BA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sr-Cyrl-B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r-Cyrl-BA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Мајка брине о дјетету, милује га топлим     рукама,  </a:t>
            </a:r>
          </a:p>
          <a:p>
            <a:pPr marL="0" indent="0">
              <a:buNone/>
            </a:pPr>
            <a:r>
              <a:rPr lang="sr-Cyrl-BA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љуби га и тихо шапуће, савјетује....</a:t>
            </a:r>
            <a:r>
              <a:rPr lang="sr-Cyrl-B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BA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42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B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3.Шта мислите, да ли од вас зависи какав ће бити израз на мамином лицу?</a:t>
            </a:r>
          </a:p>
          <a:p>
            <a:pPr marL="0" indent="0">
              <a:buNone/>
            </a:pPr>
            <a:r>
              <a:rPr lang="sr-Cyrl-BA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Ако дјеца слушају мајке, оне ће бити срећне и насмијане.</a:t>
            </a:r>
          </a:p>
          <a:p>
            <a:pPr marL="0" indent="0">
              <a:buNone/>
            </a:pPr>
            <a:endParaRPr lang="sr-Cyrl-BA" sz="3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BA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Шта нам говори наслов ове пјесме?</a:t>
            </a:r>
          </a:p>
          <a:p>
            <a:pPr marL="0" indent="0">
              <a:buNone/>
            </a:pPr>
            <a:r>
              <a:rPr lang="sr-Cyrl-BA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Наслов пјесме нам говори да у маминим очима видимо њено расположење.</a:t>
            </a:r>
            <a:endParaRPr lang="en-US" sz="36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07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ЗАДАТАК ЗА САМОСТАЛАН РАД: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BA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Нацртати честитку мами за 8.март.</a:t>
            </a:r>
            <a:endParaRPr lang="en-US" sz="4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МАЛА ШКОЛА: ПЕСМЕ ЗА ДЕЦУ О МАЈКАМ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025" y="2971799"/>
            <a:ext cx="5155021" cy="388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48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568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208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 СРПСКИ ЈЕЗИК ТРЕЋИ РАЗРЕД</vt:lpstr>
      <vt:lpstr>ПЕСМА ЗА МАМИНЕ ОЧИ</vt:lpstr>
      <vt:lpstr>О ПИСЦУ:</vt:lpstr>
      <vt:lpstr>НЕПОЗНАТЕ РИЈЕЧИ:</vt:lpstr>
      <vt:lpstr>РАЗГОВОР О ПЈЕСМИ:</vt:lpstr>
      <vt:lpstr>PowerPoint Presentation</vt:lpstr>
      <vt:lpstr>ЗАДАТАК ЗА САМОСТАЛАН РАД: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РАЗРЕД СРПСКИ ЈЕЗИК</dc:title>
  <dc:creator>DIVNA</dc:creator>
  <cp:lastModifiedBy>Nastavnik</cp:lastModifiedBy>
  <cp:revision>15</cp:revision>
  <dcterms:created xsi:type="dcterms:W3CDTF">2021-02-23T20:01:18Z</dcterms:created>
  <dcterms:modified xsi:type="dcterms:W3CDTF">2021-02-25T11:22:58Z</dcterms:modified>
</cp:coreProperties>
</file>