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5065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30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=""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=""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7D5178-489B-4D3E-826C-8FCA743DE770}" type="datetime1">
              <a:rPr lang="hr-HR" smtClean="0"/>
              <a:pPr rtl="0"/>
              <a:t>1.3.2021.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hr-HR" smtClean="0"/>
              <a:pPr rt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1EEDD5-812F-409D-9FC8-4218A3876D87}" type="datetime1">
              <a:rPr lang="hr-HR" noProof="0" smtClean="0"/>
              <a:pPr rtl="0"/>
              <a:t>1.3.2021.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hr-HR" smtClean="0"/>
              <a:pPr rtl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4000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hr-HR" smtClean="0"/>
              <a:pPr rtl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0435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hr-HR" smtClean="0"/>
              <a:pPr rtl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2470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hr-HR" smtClean="0"/>
              <a:pPr rtl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2224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hr-HR" smtClean="0"/>
              <a:pPr rtl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0325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hr-HR" smtClean="0"/>
              <a:pPr rtl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6859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za sliku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r-HR" noProof="0"/>
              <a:t>Ovdje umetnite ili povucite i ispustite fotografiju</a:t>
            </a:r>
          </a:p>
        </p:txBody>
      </p:sp>
      <p:sp>
        <p:nvSpPr>
          <p:cNvPr id="7" name="Prostoručno: Oblik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8" name="Prostoručno: Oblik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podnaslov</a:t>
            </a:r>
          </a:p>
        </p:txBody>
      </p:sp>
      <p:sp>
        <p:nvSpPr>
          <p:cNvPr id="4" name="Naslov 3">
            <a:extLst>
              <a:ext uri="{FF2B5EF4-FFF2-40B4-BE49-F238E27FC236}">
                <a16:creationId xmlns=""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hr-HR" noProof="0" smtClean="0"/>
              <a:t>Uredite stil naslova matrice</a:t>
            </a:r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hr-HR" sz="1200" b="1" noProof="0">
              <a:solidFill>
                <a:schemeClr val="accent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 rtl="0"/>
              <a:t>‹#›</a:t>
            </a:fld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hr-HR" noProof="0"/>
              <a:t>Kliknite da biste uredili naslov</a:t>
            </a:r>
          </a:p>
        </p:txBody>
      </p:sp>
    </p:spTree>
    <p:extLst>
      <p:ext uri="{BB962C8B-B14F-4D97-AF65-F5344CB8AC3E}">
        <p14:creationId xmlns:p14="http://schemas.microsoft.com/office/powerpoint/2010/main" xmlns="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=""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=""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=""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 rtl="0"/>
              <a:t>‹#›</a:t>
            </a:fld>
            <a:endParaRPr lang="hr-HR" noProof="0"/>
          </a:p>
        </p:txBody>
      </p:sp>
      <p:sp>
        <p:nvSpPr>
          <p:cNvPr id="12" name="Rezervirano mjesto za tekst 4">
            <a:extLst>
              <a:ext uri="{FF2B5EF4-FFF2-40B4-BE49-F238E27FC236}">
                <a16:creationId xmlns=""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hr-HR" noProof="0"/>
              <a:t>Uređivanje stilova teksta matrice</a:t>
            </a:r>
          </a:p>
        </p:txBody>
      </p:sp>
      <p:sp>
        <p:nvSpPr>
          <p:cNvPr id="16" name="Rezervirano mjesto za sadržaj 5">
            <a:extLst>
              <a:ext uri="{FF2B5EF4-FFF2-40B4-BE49-F238E27FC236}">
                <a16:creationId xmlns=""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7" name="Rezervirano mjesto za tekst 2">
            <a:extLst>
              <a:ext uri="{FF2B5EF4-FFF2-40B4-BE49-F238E27FC236}">
                <a16:creationId xmlns=""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hr-HR" noProof="0"/>
              <a:t>Uređivanje stilova teksta matrice</a:t>
            </a:r>
          </a:p>
        </p:txBody>
      </p:sp>
      <p:sp>
        <p:nvSpPr>
          <p:cNvPr id="18" name="Rezervirano mjesto za sadržaj 3">
            <a:extLst>
              <a:ext uri="{FF2B5EF4-FFF2-40B4-BE49-F238E27FC236}">
                <a16:creationId xmlns=""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xmlns="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>
            <a:extLst>
              <a:ext uri="{FF2B5EF4-FFF2-40B4-BE49-F238E27FC236}">
                <a16:creationId xmlns=""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 rtl="0"/>
              <a:t>‹#›</a:t>
            </a:fld>
            <a:endParaRPr lang="hr-HR" noProof="0"/>
          </a:p>
        </p:txBody>
      </p:sp>
      <p:sp>
        <p:nvSpPr>
          <p:cNvPr id="6" name="Naslov 5">
            <a:extLst>
              <a:ext uri="{FF2B5EF4-FFF2-40B4-BE49-F238E27FC236}">
                <a16:creationId xmlns=""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jevi stupac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Desni stupac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Naslov 4">
            <a:extLst>
              <a:ext uri="{FF2B5EF4-FFF2-40B4-BE49-F238E27FC236}">
                <a16:creationId xmlns=""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=""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=""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 rtl="0"/>
              <a:t>‹#›</a:t>
            </a:fld>
            <a:endParaRPr lang="hr-HR" noProof="0"/>
          </a:p>
        </p:txBody>
      </p:sp>
      <p:sp>
        <p:nvSpPr>
          <p:cNvPr id="8" name="Naslov 1">
            <a:extLst>
              <a:ext uri="{FF2B5EF4-FFF2-40B4-BE49-F238E27FC236}">
                <a16:creationId xmlns=""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9" name="Rezervirano mjesto za tekst 3">
            <a:extLst>
              <a:ext uri="{FF2B5EF4-FFF2-40B4-BE49-F238E27FC236}">
                <a16:creationId xmlns=""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15" name="Rezervirano mjesto za sadržaj 2">
            <a:extLst>
              <a:ext uri="{FF2B5EF4-FFF2-40B4-BE49-F238E27FC236}">
                <a16:creationId xmlns=""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xmlns="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za sliku 2">
            <a:extLst>
              <a:ext uri="{FF2B5EF4-FFF2-40B4-BE49-F238E27FC236}">
                <a16:creationId xmlns=""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hr-HR" noProof="0" smtClean="0"/>
              <a:t>Kliknite ikonu da biste dodali  sliku</a:t>
            </a:r>
            <a:endParaRPr lang="hr-HR" noProof="0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 rtl="0"/>
              <a:t>‹#›</a:t>
            </a:fld>
            <a:endParaRPr lang="hr-HR" noProof="0"/>
          </a:p>
        </p:txBody>
      </p:sp>
      <p:sp>
        <p:nvSpPr>
          <p:cNvPr id="6" name="Naslov 1">
            <a:extLst>
              <a:ext uri="{FF2B5EF4-FFF2-40B4-BE49-F238E27FC236}">
                <a16:creationId xmlns=""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7" name="Rezervirano mjesto za tekst 3">
            <a:extLst>
              <a:ext uri="{FF2B5EF4-FFF2-40B4-BE49-F238E27FC236}">
                <a16:creationId xmlns=""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</p:spTree>
    <p:extLst>
      <p:ext uri="{BB962C8B-B14F-4D97-AF65-F5344CB8AC3E}">
        <p14:creationId xmlns:p14="http://schemas.microsoft.com/office/powerpoint/2010/main" xmlns="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=""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=""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podnožje 1">
            <a:extLst>
              <a:ext uri="{FF2B5EF4-FFF2-40B4-BE49-F238E27FC236}">
                <a16:creationId xmlns=""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3" name="Rezervirano mjesto za broj slajda 2">
            <a:extLst>
              <a:ext uri="{FF2B5EF4-FFF2-40B4-BE49-F238E27FC236}">
                <a16:creationId xmlns=""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jel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hr-HR" sz="1200" b="1" noProof="0">
              <a:solidFill>
                <a:schemeClr val="accent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  <p:sp>
        <p:nvSpPr>
          <p:cNvPr id="9" name="Rezervirano mjesto za sliku 9">
            <a:extLst>
              <a:ext uri="{FF2B5EF4-FFF2-40B4-BE49-F238E27FC236}">
                <a16:creationId xmlns=""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r-HR" noProof="0"/>
              <a:t>Ovdje umetnite ili povucite i ispustite fotografiju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 rtl="0"/>
              <a:t>‹#›</a:t>
            </a:fld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hr-HR" noProof="0"/>
              <a:t>Kliknite da biste uredili naslov</a:t>
            </a:r>
          </a:p>
        </p:txBody>
      </p:sp>
    </p:spTree>
    <p:extLst>
      <p:ext uri="{BB962C8B-B14F-4D97-AF65-F5344CB8AC3E}">
        <p14:creationId xmlns:p14="http://schemas.microsoft.com/office/powerpoint/2010/main" xmlns="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tek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jevi stupac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 rtl="0"/>
              <a:t>‹#›</a:t>
            </a:fld>
            <a:endParaRPr lang="hr-HR" noProof="0"/>
          </a:p>
        </p:txBody>
      </p:sp>
      <p:sp>
        <p:nvSpPr>
          <p:cNvPr id="7" name="Naslov 6">
            <a:extLst>
              <a:ext uri="{FF2B5EF4-FFF2-40B4-BE49-F238E27FC236}">
                <a16:creationId xmlns=""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11" name="Podnaslov">
            <a:extLst>
              <a:ext uri="{FF2B5EF4-FFF2-40B4-BE49-F238E27FC236}">
                <a16:creationId xmlns=""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12" name="Rezervirano mjesto za sliku 9">
            <a:extLst>
              <a:ext uri="{FF2B5EF4-FFF2-40B4-BE49-F238E27FC236}">
                <a16:creationId xmlns=""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r-HR" noProof="0"/>
              <a:t>Ovdje umetnite ili povucite i ispustite fotografiju</a:t>
            </a:r>
          </a:p>
        </p:txBody>
      </p:sp>
    </p:spTree>
    <p:extLst>
      <p:ext uri="{BB962C8B-B14F-4D97-AF65-F5344CB8AC3E}">
        <p14:creationId xmlns:p14="http://schemas.microsoft.com/office/powerpoint/2010/main" xmlns="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tek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jevi stupac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=""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 rtl="0"/>
              <a:t>‹#›</a:t>
            </a:fld>
            <a:endParaRPr lang="hr-HR" noProof="0"/>
          </a:p>
        </p:txBody>
      </p:sp>
      <p:sp>
        <p:nvSpPr>
          <p:cNvPr id="7" name="Naslov 6">
            <a:extLst>
              <a:ext uri="{FF2B5EF4-FFF2-40B4-BE49-F238E27FC236}">
                <a16:creationId xmlns=""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11" name="Podnaslov">
            <a:extLst>
              <a:ext uri="{FF2B5EF4-FFF2-40B4-BE49-F238E27FC236}">
                <a16:creationId xmlns=""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12" name="Rezervirano mjesto za sliku 9">
            <a:extLst>
              <a:ext uri="{FF2B5EF4-FFF2-40B4-BE49-F238E27FC236}">
                <a16:creationId xmlns=""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r-HR" noProof="0"/>
              <a:t>Ovdje umetnite ili povucite i ispustite fotografiju</a:t>
            </a:r>
          </a:p>
        </p:txBody>
      </p:sp>
    </p:spTree>
    <p:extLst>
      <p:ext uri="{BB962C8B-B14F-4D97-AF65-F5344CB8AC3E}">
        <p14:creationId xmlns:p14="http://schemas.microsoft.com/office/powerpoint/2010/main" xmlns="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 s pod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jevi stupac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3" name="Lijevo zaglavlje">
            <a:extLst>
              <a:ext uri="{FF2B5EF4-FFF2-40B4-BE49-F238E27FC236}">
                <a16:creationId xmlns=""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hr-HR" noProof="0"/>
              <a:t>Usporedite A</a:t>
            </a:r>
          </a:p>
        </p:txBody>
      </p:sp>
      <p:sp>
        <p:nvSpPr>
          <p:cNvPr id="4" name="Desni stupac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5" name="Desno zaglavlje">
            <a:extLst>
              <a:ext uri="{FF2B5EF4-FFF2-40B4-BE49-F238E27FC236}">
                <a16:creationId xmlns=""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hr-HR" noProof="0"/>
              <a:t>Usporedite B</a:t>
            </a:r>
          </a:p>
        </p:txBody>
      </p:sp>
      <p:sp>
        <p:nvSpPr>
          <p:cNvPr id="5" name="Naslov 4">
            <a:extLst>
              <a:ext uri="{FF2B5EF4-FFF2-40B4-BE49-F238E27FC236}">
                <a16:creationId xmlns=""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=""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=""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 rtl="0"/>
              <a:t>‹#›</a:t>
            </a:fld>
            <a:endParaRPr lang="hr-HR" noProof="0"/>
          </a:p>
        </p:txBody>
      </p:sp>
      <p:sp>
        <p:nvSpPr>
          <p:cNvPr id="14" name="Podnaslov">
            <a:extLst>
              <a:ext uri="{FF2B5EF4-FFF2-40B4-BE49-F238E27FC236}">
                <a16:creationId xmlns=""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hr-HR" noProof="0"/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xmlns="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a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za sliku 9">
            <a:extLst>
              <a:ext uri="{FF2B5EF4-FFF2-40B4-BE49-F238E27FC236}">
                <a16:creationId xmlns=""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r-HR" noProof="0"/>
              <a:t>Ovdje umetnite ili povucite i ispustite fotografiju</a:t>
            </a:r>
          </a:p>
        </p:txBody>
      </p:sp>
      <p:sp>
        <p:nvSpPr>
          <p:cNvPr id="10" name="Opis">
            <a:extLst>
              <a:ext uri="{FF2B5EF4-FFF2-40B4-BE49-F238E27FC236}">
                <a16:creationId xmlns=""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hr-HR" noProof="0"/>
              <a:t>Ovdje smjestite opis slike</a:t>
            </a:r>
          </a:p>
        </p:txBody>
      </p:sp>
      <p:sp>
        <p:nvSpPr>
          <p:cNvPr id="2" name="Rezervirano mjesto za podnožje 1">
            <a:extLst>
              <a:ext uri="{FF2B5EF4-FFF2-40B4-BE49-F238E27FC236}">
                <a16:creationId xmlns=""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3" name="Rezervirano mjesto za broj slajda 2">
            <a:extLst>
              <a:ext uri="{FF2B5EF4-FFF2-40B4-BE49-F238E27FC236}">
                <a16:creationId xmlns=""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 rtl="0"/>
              <a:t>‹#›</a:t>
            </a:fld>
            <a:endParaRPr lang="hr-HR" noProof="0"/>
          </a:p>
        </p:txBody>
      </p:sp>
      <p:sp>
        <p:nvSpPr>
          <p:cNvPr id="4" name="Naslov 3">
            <a:extLst>
              <a:ext uri="{FF2B5EF4-FFF2-40B4-BE49-F238E27FC236}">
                <a16:creationId xmlns=""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z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medij 2">
            <a:extLst>
              <a:ext uri="{FF2B5EF4-FFF2-40B4-BE49-F238E27FC236}">
                <a16:creationId xmlns=""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Umetanje videozapisa</a:t>
            </a:r>
          </a:p>
        </p:txBody>
      </p:sp>
      <p:sp>
        <p:nvSpPr>
          <p:cNvPr id="5" name="Opis">
            <a:extLst>
              <a:ext uri="{FF2B5EF4-FFF2-40B4-BE49-F238E27FC236}">
                <a16:creationId xmlns=""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hr-HR" noProof="0"/>
              <a:t>Ovdje smjestite opis slike</a:t>
            </a:r>
          </a:p>
        </p:txBody>
      </p:sp>
      <p:sp>
        <p:nvSpPr>
          <p:cNvPr id="2" name="Rezervirano mjesto za podnožje 1">
            <a:extLst>
              <a:ext uri="{FF2B5EF4-FFF2-40B4-BE49-F238E27FC236}">
                <a16:creationId xmlns=""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hr-HR" noProof="0"/>
              <a:t>Umetanje podnožja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=""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r-HR" noProof="0" smtClean="0"/>
              <a:pPr rtl="0"/>
              <a:t>‹#›</a:t>
            </a:fld>
            <a:endParaRPr lang="hr-HR" noProof="0"/>
          </a:p>
        </p:txBody>
      </p:sp>
      <p:sp>
        <p:nvSpPr>
          <p:cNvPr id="6" name="Naslov 5">
            <a:extLst>
              <a:ext uri="{FF2B5EF4-FFF2-40B4-BE49-F238E27FC236}">
                <a16:creationId xmlns=""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za sliku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r-HR" noProof="0"/>
              <a:t>Ovdje umetnite ili povucite i ispustite fotografiju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hr-HR" noProof="0"/>
              <a:t>Ime i prezime</a:t>
            </a:r>
          </a:p>
        </p:txBody>
      </p:sp>
      <p:sp>
        <p:nvSpPr>
          <p:cNvPr id="6" name="Prostoručno: Oblik 5">
            <a:extLst>
              <a:ext uri="{FF2B5EF4-FFF2-40B4-BE49-F238E27FC236}">
                <a16:creationId xmlns=""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7" name="Prostoručno: Oblik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8" name="Prostoručno: Oblik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=""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hr-HR" noProof="0"/>
              <a:t>Kontakt broj ili e-pošta</a:t>
            </a: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hr-HR" noProof="0"/>
              <a:t>Hvala</a:t>
            </a:r>
          </a:p>
        </p:txBody>
      </p:sp>
    </p:spTree>
    <p:extLst>
      <p:ext uri="{BB962C8B-B14F-4D97-AF65-F5344CB8AC3E}">
        <p14:creationId xmlns:p14="http://schemas.microsoft.com/office/powerpoint/2010/main" xmlns="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: Oblik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8" name="Prostoručno: Oblik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podnaslov</a:t>
            </a:r>
          </a:p>
        </p:txBody>
      </p:sp>
      <p:sp>
        <p:nvSpPr>
          <p:cNvPr id="4" name="Naslov 3">
            <a:extLst>
              <a:ext uri="{FF2B5EF4-FFF2-40B4-BE49-F238E27FC236}">
                <a16:creationId xmlns=""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hr-HR" noProof="0" smtClean="0"/>
              <a:t>Uredite stil naslova matrice</a:t>
            </a:r>
            <a:endParaRPr lang="hr-HR" noProof="0"/>
          </a:p>
        </p:txBody>
      </p:sp>
      <p:grpSp>
        <p:nvGrpSpPr>
          <p:cNvPr id="28" name="Grupa 27">
            <a:extLst>
              <a:ext uri="{FF2B5EF4-FFF2-40B4-BE49-F238E27FC236}">
                <a16:creationId xmlns=""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Prostoručno: Oblik 28">
              <a:extLst>
                <a:ext uri="{FF2B5EF4-FFF2-40B4-BE49-F238E27FC236}">
                  <a16:creationId xmlns=""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=""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31" name="Prostoručno: oblik 30">
              <a:extLst>
                <a:ext uri="{FF2B5EF4-FFF2-40B4-BE49-F238E27FC236}">
                  <a16:creationId xmlns=""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grpSp>
        <p:nvGrpSpPr>
          <p:cNvPr id="32" name="Grupa 31">
            <a:extLst>
              <a:ext uri="{FF2B5EF4-FFF2-40B4-BE49-F238E27FC236}">
                <a16:creationId xmlns=""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Prostoručno: oblik 32">
              <a:extLst>
                <a:ext uri="{FF2B5EF4-FFF2-40B4-BE49-F238E27FC236}">
                  <a16:creationId xmlns=""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34" name="Prostoručno: oblik 33">
              <a:extLst>
                <a:ext uri="{FF2B5EF4-FFF2-40B4-BE49-F238E27FC236}">
                  <a16:creationId xmlns=""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35" name="Prostoručno: Oblik 34">
              <a:extLst>
                <a:ext uri="{FF2B5EF4-FFF2-40B4-BE49-F238E27FC236}">
                  <a16:creationId xmlns=""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=""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Zvijezda: 4 točke 36">
              <a:extLst>
                <a:ext uri="{FF2B5EF4-FFF2-40B4-BE49-F238E27FC236}">
                  <a16:creationId xmlns=""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Elipsa 37">
              <a:extLst>
                <a:ext uri="{FF2B5EF4-FFF2-40B4-BE49-F238E27FC236}">
                  <a16:creationId xmlns=""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Zvijezda: 4 točke 38">
              <a:extLst>
                <a:ext uri="{FF2B5EF4-FFF2-40B4-BE49-F238E27FC236}">
                  <a16:creationId xmlns=""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Elipsa 39">
              <a:extLst>
                <a:ext uri="{FF2B5EF4-FFF2-40B4-BE49-F238E27FC236}">
                  <a16:creationId xmlns=""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Elipsa 40">
              <a:extLst>
                <a:ext uri="{FF2B5EF4-FFF2-40B4-BE49-F238E27FC236}">
                  <a16:creationId xmlns=""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Elipsa 41">
              <a:extLst>
                <a:ext uri="{FF2B5EF4-FFF2-40B4-BE49-F238E27FC236}">
                  <a16:creationId xmlns=""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Elipsa 42">
              <a:extLst>
                <a:ext uri="{FF2B5EF4-FFF2-40B4-BE49-F238E27FC236}">
                  <a16:creationId xmlns=""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Zvijezda: 4 točke 43">
              <a:extLst>
                <a:ext uri="{FF2B5EF4-FFF2-40B4-BE49-F238E27FC236}">
                  <a16:creationId xmlns=""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Elipsa 44">
              <a:extLst>
                <a:ext uri="{FF2B5EF4-FFF2-40B4-BE49-F238E27FC236}">
                  <a16:creationId xmlns=""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: Zaobljeni kutovi 7">
            <a:extLst>
              <a:ext uri="{FF2B5EF4-FFF2-40B4-BE49-F238E27FC236}">
                <a16:creationId xmlns=""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hr-HR" sz="1200" b="1" dirty="0">
              <a:solidFill>
                <a:srgbClr val="093C71"/>
              </a:solidFill>
            </a:endParaRPr>
          </a:p>
        </p:txBody>
      </p:sp>
      <p:sp>
        <p:nvSpPr>
          <p:cNvPr id="9" name="Pravokutnik: Zaobljeni kutovi 8">
            <a:extLst>
              <a:ext uri="{FF2B5EF4-FFF2-40B4-BE49-F238E27FC236}">
                <a16:creationId xmlns=""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hr-HR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upa 33">
            <a:extLst>
              <a:ext uri="{FF2B5EF4-FFF2-40B4-BE49-F238E27FC236}">
                <a16:creationId xmlns=""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Prostoručno: Oblik 14">
              <a:extLst>
                <a:ext uri="{FF2B5EF4-FFF2-40B4-BE49-F238E27FC236}">
                  <a16:creationId xmlns=""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16" name="Prostoručno: Oblik 15">
              <a:extLst>
                <a:ext uri="{FF2B5EF4-FFF2-40B4-BE49-F238E27FC236}">
                  <a16:creationId xmlns=""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17" name="Prostoručno: Oblik 16">
              <a:extLst>
                <a:ext uri="{FF2B5EF4-FFF2-40B4-BE49-F238E27FC236}">
                  <a16:creationId xmlns=""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=""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Prostoručno: Oblik 18">
              <a:extLst>
                <a:ext uri="{FF2B5EF4-FFF2-40B4-BE49-F238E27FC236}">
                  <a16:creationId xmlns=""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20" name="Prostoručno: oblik 19">
              <a:extLst>
                <a:ext uri="{FF2B5EF4-FFF2-40B4-BE49-F238E27FC236}">
                  <a16:creationId xmlns=""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21" name="Prostoručno: Oblik 20">
              <a:extLst>
                <a:ext uri="{FF2B5EF4-FFF2-40B4-BE49-F238E27FC236}">
                  <a16:creationId xmlns=""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</p:grpSp>
      <p:sp>
        <p:nvSpPr>
          <p:cNvPr id="12" name="Prostoručno: Oblik 11">
            <a:extLst>
              <a:ext uri="{FF2B5EF4-FFF2-40B4-BE49-F238E27FC236}">
                <a16:creationId xmlns=""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2" name="Prostoručno: Oblik 21">
            <a:extLst>
              <a:ext uri="{FF2B5EF4-FFF2-40B4-BE49-F238E27FC236}">
                <a16:creationId xmlns=""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=""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hr-HR" smtClean="0"/>
              <a:pPr algn="ctr" rtl="0"/>
              <a:t>‹#›</a:t>
            </a:fld>
            <a:endParaRPr lang="hr-HR" dirty="0"/>
          </a:p>
        </p:txBody>
      </p:sp>
      <p:sp>
        <p:nvSpPr>
          <p:cNvPr id="11" name="Prostoručno: Oblik 10">
            <a:extLst>
              <a:ext uri="{FF2B5EF4-FFF2-40B4-BE49-F238E27FC236}">
                <a16:creationId xmlns=""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grpSp>
        <p:nvGrpSpPr>
          <p:cNvPr id="23" name="Grupa 22">
            <a:extLst>
              <a:ext uri="{FF2B5EF4-FFF2-40B4-BE49-F238E27FC236}">
                <a16:creationId xmlns=""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Zvijezda: 4 točke 23">
              <a:extLst>
                <a:ext uri="{FF2B5EF4-FFF2-40B4-BE49-F238E27FC236}">
                  <a16:creationId xmlns=""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Elipsa 24">
              <a:extLst>
                <a:ext uri="{FF2B5EF4-FFF2-40B4-BE49-F238E27FC236}">
                  <a16:creationId xmlns=""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Zvijezda: 4 točke 25">
              <a:extLst>
                <a:ext uri="{FF2B5EF4-FFF2-40B4-BE49-F238E27FC236}">
                  <a16:creationId xmlns=""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Elipsa 26">
              <a:extLst>
                <a:ext uri="{FF2B5EF4-FFF2-40B4-BE49-F238E27FC236}">
                  <a16:creationId xmlns=""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Elipsa 27">
              <a:extLst>
                <a:ext uri="{FF2B5EF4-FFF2-40B4-BE49-F238E27FC236}">
                  <a16:creationId xmlns=""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Elipsa 28">
              <a:extLst>
                <a:ext uri="{FF2B5EF4-FFF2-40B4-BE49-F238E27FC236}">
                  <a16:creationId xmlns=""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Elipsa 29">
              <a:extLst>
                <a:ext uri="{FF2B5EF4-FFF2-40B4-BE49-F238E27FC236}">
                  <a16:creationId xmlns=""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Zvijezda: 4 točke 30">
              <a:extLst>
                <a:ext uri="{FF2B5EF4-FFF2-40B4-BE49-F238E27FC236}">
                  <a16:creationId xmlns=""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Elipsa 31">
              <a:extLst>
                <a:ext uri="{FF2B5EF4-FFF2-40B4-BE49-F238E27FC236}">
                  <a16:creationId xmlns=""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r-HR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kstni okvir 32">
            <a:extLst>
              <a:ext uri="{FF2B5EF4-FFF2-40B4-BE49-F238E27FC236}">
                <a16:creationId xmlns=""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hr-HR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Miro Matković</a:t>
            </a:r>
          </a:p>
        </p:txBody>
      </p:sp>
      <p:sp>
        <p:nvSpPr>
          <p:cNvPr id="2" name="Rezervirano mjesto za naslov 1">
            <a:extLst>
              <a:ext uri="{FF2B5EF4-FFF2-40B4-BE49-F238E27FC236}">
                <a16:creationId xmlns=""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>
            <a:extLst>
              <a:ext uri="{FF2B5EF4-FFF2-40B4-BE49-F238E27FC236}">
                <a16:creationId xmlns=""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hr-HR"/>
              <a:t>Uređivanje stilova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=""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hr-HR"/>
              <a:t>Umetanje podnožja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za sliku 7" descr="Hrpa knjiga">
            <a:extLst>
              <a:ext uri="{FF2B5EF4-FFF2-40B4-BE49-F238E27FC236}">
                <a16:creationId xmlns=""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Podnaslov 4">
            <a:extLst>
              <a:ext uri="{FF2B5EF4-FFF2-40B4-BE49-F238E27FC236}">
                <a16:creationId xmlns=""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r-Cyrl-RS" sz="5400" dirty="0" smtClean="0"/>
              <a:t>3. РАЗРЕД</a:t>
            </a:r>
            <a:endParaRPr lang="hr-HR" sz="5400" noProof="1"/>
          </a:p>
        </p:txBody>
      </p:sp>
      <p:sp>
        <p:nvSpPr>
          <p:cNvPr id="113" name="Naslov 112">
            <a:extLst>
              <a:ext uri="{FF2B5EF4-FFF2-40B4-BE49-F238E27FC236}">
                <a16:creationId xmlns=""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2474725"/>
            <a:ext cx="6249625" cy="2197646"/>
          </a:xfrm>
        </p:spPr>
        <p:txBody>
          <a:bodyPr rtlCol="0"/>
          <a:lstStyle/>
          <a:p>
            <a:pPr rtl="0">
              <a:lnSpc>
                <a:spcPts val="5000"/>
              </a:lnSpc>
            </a:pPr>
            <a:r>
              <a:rPr lang="sr-Cyrl-RS" sz="8000" dirty="0" smtClean="0"/>
              <a:t>СРПСКИ</a:t>
            </a:r>
            <a:br>
              <a:rPr lang="sr-Cyrl-RS" sz="8000" dirty="0" smtClean="0"/>
            </a:br>
            <a:r>
              <a:rPr lang="sr-Cyrl-RS" sz="8000" dirty="0" smtClean="0"/>
              <a:t/>
            </a:r>
            <a:br>
              <a:rPr lang="sr-Cyrl-RS" sz="8000" dirty="0" smtClean="0"/>
            </a:br>
            <a:r>
              <a:rPr lang="sr-Cyrl-RS" sz="8000" dirty="0" smtClean="0"/>
              <a:t>ЈЕЗИК</a:t>
            </a:r>
            <a:endParaRPr lang="hr-HR" sz="8000" dirty="0"/>
          </a:p>
        </p:txBody>
      </p:sp>
      <p:grpSp>
        <p:nvGrpSpPr>
          <p:cNvPr id="82" name="Grupa 81">
            <a:extLst>
              <a:ext uri="{FF2B5EF4-FFF2-40B4-BE49-F238E27FC236}">
                <a16:creationId xmlns=""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Prostoručno: Oblik 82">
              <a:extLst>
                <a:ext uri="{FF2B5EF4-FFF2-40B4-BE49-F238E27FC236}">
                  <a16:creationId xmlns=""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84" name="Prostoručno: Oblik 83">
              <a:extLst>
                <a:ext uri="{FF2B5EF4-FFF2-40B4-BE49-F238E27FC236}">
                  <a16:creationId xmlns=""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85" name="Prostoručno: Oblik 84">
              <a:extLst>
                <a:ext uri="{FF2B5EF4-FFF2-40B4-BE49-F238E27FC236}">
                  <a16:creationId xmlns=""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</p:grpSp>
      <p:grpSp>
        <p:nvGrpSpPr>
          <p:cNvPr id="78" name="Grupa 77">
            <a:extLst>
              <a:ext uri="{FF2B5EF4-FFF2-40B4-BE49-F238E27FC236}">
                <a16:creationId xmlns=""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Prostoručno: Oblik 78">
              <a:extLst>
                <a:ext uri="{FF2B5EF4-FFF2-40B4-BE49-F238E27FC236}">
                  <a16:creationId xmlns=""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80" name="Prostoručno: Oblik 79">
              <a:extLst>
                <a:ext uri="{FF2B5EF4-FFF2-40B4-BE49-F238E27FC236}">
                  <a16:creationId xmlns=""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sp>
          <p:nvSpPr>
            <p:cNvPr id="81" name="Prostoručno: Oblik 80">
              <a:extLst>
                <a:ext uri="{FF2B5EF4-FFF2-40B4-BE49-F238E27FC236}">
                  <a16:creationId xmlns=""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</p:grpSp>
      <p:sp>
        <p:nvSpPr>
          <p:cNvPr id="97" name="Prostoručno: Oblik 96">
            <a:extLst>
              <a:ext uri="{FF2B5EF4-FFF2-40B4-BE49-F238E27FC236}">
                <a16:creationId xmlns=""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735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za sliku 9">
            <a:extLst>
              <a:ext uri="{FF2B5EF4-FFF2-40B4-BE49-F238E27FC236}">
                <a16:creationId xmlns="" xmlns:a16="http://schemas.microsoft.com/office/drawing/2014/main" id="{19B96C06-3130-4B0A-B70E-A333D8DFDF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5446">
            <a:off x="7085506" y="788178"/>
            <a:ext cx="3644906" cy="4820364"/>
          </a:xfrm>
        </p:spPr>
      </p:pic>
      <p:sp>
        <p:nvSpPr>
          <p:cNvPr id="5" name="Podnaslov 4">
            <a:extLst>
              <a:ext uri="{FF2B5EF4-FFF2-40B4-BE49-F238E27FC236}">
                <a16:creationId xmlns=""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4023200"/>
            <a:ext cx="3598000" cy="1233073"/>
          </a:xfrm>
        </p:spPr>
        <p:txBody>
          <a:bodyPr rtlCol="0"/>
          <a:lstStyle/>
          <a:p>
            <a:pPr rtl="0"/>
            <a:r>
              <a:rPr lang="sr-Cyrl-RS" sz="5400" dirty="0" smtClean="0"/>
              <a:t>Вјежбање</a:t>
            </a:r>
            <a:endParaRPr lang="hr-HR" sz="5400" noProof="1"/>
          </a:p>
        </p:txBody>
      </p:sp>
      <p:sp>
        <p:nvSpPr>
          <p:cNvPr id="4" name="Naslov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443" y="399904"/>
            <a:ext cx="5674312" cy="2583430"/>
          </a:xfrm>
        </p:spPr>
        <p:txBody>
          <a:bodyPr rtlCol="0"/>
          <a:lstStyle/>
          <a:p>
            <a:pPr rtl="0">
              <a:lnSpc>
                <a:spcPts val="5000"/>
              </a:lnSpc>
            </a:pPr>
            <a:r>
              <a:rPr lang="sr-Cyrl-RS" sz="6000" dirty="0" smtClean="0"/>
              <a:t>Правилно</a:t>
            </a:r>
            <a:r>
              <a:rPr lang="hr-HR" sz="6000" dirty="0" smtClean="0"/>
              <a:t> </a:t>
            </a:r>
            <a:r>
              <a:rPr lang="sr-Cyrl-RS" sz="6000" smtClean="0"/>
              <a:t>повезивање</a:t>
            </a:r>
            <a:r>
              <a:rPr lang="sr-Cyrl-RS" sz="6000" dirty="0" smtClean="0"/>
              <a:t/>
            </a:r>
            <a:br>
              <a:rPr lang="sr-Cyrl-RS" sz="6000" dirty="0" smtClean="0"/>
            </a:br>
            <a:r>
              <a:rPr lang="sr-Cyrl-RS" sz="6000" dirty="0" smtClean="0"/>
              <a:t>слова у латиничном писму</a:t>
            </a:r>
            <a:endParaRPr lang="hr-HR" sz="6000" dirty="0"/>
          </a:p>
        </p:txBody>
      </p:sp>
      <p:grpSp>
        <p:nvGrpSpPr>
          <p:cNvPr id="35" name="Grupa 34">
            <a:extLst>
              <a:ext uri="{FF2B5EF4-FFF2-40B4-BE49-F238E27FC236}">
                <a16:creationId xmlns=""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60045">
            <a:off x="5611218" y="3732371"/>
            <a:ext cx="1513987" cy="1451769"/>
            <a:chOff x="7976201" y="850024"/>
            <a:chExt cx="1137481" cy="1090735"/>
          </a:xfrm>
        </p:grpSpPr>
        <p:sp>
          <p:nvSpPr>
            <p:cNvPr id="36" name="Prostoručno: oblik 35">
              <a:extLst>
                <a:ext uri="{FF2B5EF4-FFF2-40B4-BE49-F238E27FC236}">
                  <a16:creationId xmlns=""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37" name="Prostoručno: Oblik 36">
              <a:extLst>
                <a:ext uri="{FF2B5EF4-FFF2-40B4-BE49-F238E27FC236}">
                  <a16:creationId xmlns=""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38" name="Prostoručno: Oblik 37">
              <a:extLst>
                <a:ext uri="{FF2B5EF4-FFF2-40B4-BE49-F238E27FC236}">
                  <a16:creationId xmlns=""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39" name="Prostoručno: Oblik 38">
              <a:extLst>
                <a:ext uri="{FF2B5EF4-FFF2-40B4-BE49-F238E27FC236}">
                  <a16:creationId xmlns=""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0" name="Prostoručno: Oblik 39">
              <a:extLst>
                <a:ext uri="{FF2B5EF4-FFF2-40B4-BE49-F238E27FC236}">
                  <a16:creationId xmlns=""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1" name="Prostoručno: Oblik 40">
              <a:extLst>
                <a:ext uri="{FF2B5EF4-FFF2-40B4-BE49-F238E27FC236}">
                  <a16:creationId xmlns=""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2" name="Prostoručno: Oblik 41">
              <a:extLst>
                <a:ext uri="{FF2B5EF4-FFF2-40B4-BE49-F238E27FC236}">
                  <a16:creationId xmlns=""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3" name="Prostoručno: Oblik 42">
              <a:extLst>
                <a:ext uri="{FF2B5EF4-FFF2-40B4-BE49-F238E27FC236}">
                  <a16:creationId xmlns=""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4" name="Prostoručno: Oblik 43">
              <a:extLst>
                <a:ext uri="{FF2B5EF4-FFF2-40B4-BE49-F238E27FC236}">
                  <a16:creationId xmlns=""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5" name="Prostoručno: Oblik 44">
              <a:extLst>
                <a:ext uri="{FF2B5EF4-FFF2-40B4-BE49-F238E27FC236}">
                  <a16:creationId xmlns=""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6" name="Prostoručno: Oblik 45">
              <a:extLst>
                <a:ext uri="{FF2B5EF4-FFF2-40B4-BE49-F238E27FC236}">
                  <a16:creationId xmlns=""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7" name="Prostoručno: oblik 46">
              <a:extLst>
                <a:ext uri="{FF2B5EF4-FFF2-40B4-BE49-F238E27FC236}">
                  <a16:creationId xmlns=""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  <p:sp>
          <p:nvSpPr>
            <p:cNvPr id="48" name="Prostoručno: oblik 47">
              <a:extLst>
                <a:ext uri="{FF2B5EF4-FFF2-40B4-BE49-F238E27FC236}">
                  <a16:creationId xmlns=""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broj slajda 2">
            <a:extLst>
              <a:ext uri="{FF2B5EF4-FFF2-40B4-BE49-F238E27FC236}">
                <a16:creationId xmlns=""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hr-HR" smtClean="0"/>
              <a:pPr rtl="0"/>
              <a:t>2</a:t>
            </a:fld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58041">
            <a:off x="3113715" y="4553703"/>
            <a:ext cx="2983964" cy="298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hr-HR" smtClean="0"/>
              <a:pPr rtl="0"/>
              <a:t>3</a:t>
            </a:fld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4011" y="155448"/>
            <a:ext cx="6270172" cy="6547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479" y="2121979"/>
            <a:ext cx="2718055" cy="2038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5514" y="1844802"/>
            <a:ext cx="28575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519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za broj slajda 4">
            <a:extLst>
              <a:ext uri="{FF2B5EF4-FFF2-40B4-BE49-F238E27FC236}">
                <a16:creationId xmlns=""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hr-HR" smtClean="0"/>
              <a:pPr rtl="0"/>
              <a:t>4</a:t>
            </a:fld>
            <a:endParaRPr lang="hr-HR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128" y="598932"/>
            <a:ext cx="3267456" cy="245059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912" y="594931"/>
            <a:ext cx="4379976" cy="246373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5360" y="598932"/>
            <a:ext cx="3267456" cy="245059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71" y="3462211"/>
            <a:ext cx="11469189" cy="279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za broj slajda 7">
            <a:extLst>
              <a:ext uri="{FF2B5EF4-FFF2-40B4-BE49-F238E27FC236}">
                <a16:creationId xmlns=""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hr-HR" smtClean="0"/>
              <a:pPr rtl="0"/>
              <a:t>5</a:t>
            </a:fld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0" y="237744"/>
            <a:ext cx="12197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latin typeface="Colibri"/>
              </a:rPr>
              <a:t>Погледајмо примјере сљедећих реченица:</a:t>
            </a:r>
          </a:p>
          <a:p>
            <a:pPr algn="ctr"/>
            <a:r>
              <a:rPr lang="en-US" sz="3600" b="1" dirty="0" smtClean="0">
                <a:latin typeface="Colibri"/>
              </a:rPr>
              <a:t>    </a:t>
            </a:r>
            <a:r>
              <a:rPr lang="sr-Cyrl-RS" sz="3600" b="1" dirty="0" smtClean="0">
                <a:latin typeface="Colibri"/>
              </a:rPr>
              <a:t>Како су повезана писана слова у ријечима</a:t>
            </a:r>
            <a:r>
              <a:rPr lang="en-US" sz="3600" b="1" dirty="0">
                <a:latin typeface="Colibri"/>
              </a:rPr>
              <a:t>?</a:t>
            </a:r>
            <a:r>
              <a:rPr lang="sr-Cyrl-RS" sz="3600" b="1" dirty="0" smtClean="0">
                <a:latin typeface="Colibri"/>
              </a:rPr>
              <a:t> 	</a:t>
            </a:r>
            <a:endParaRPr lang="en-GB" sz="3600" b="1" dirty="0">
              <a:latin typeface="Colibri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312" y="1386587"/>
            <a:ext cx="4535424" cy="16760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312" y="3200400"/>
            <a:ext cx="4535424" cy="15911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312" y="4929329"/>
            <a:ext cx="4535424" cy="16047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147" y="1386587"/>
            <a:ext cx="4896828" cy="16760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4742" y="3209544"/>
            <a:ext cx="4891089" cy="15911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361" y="2682657"/>
            <a:ext cx="2054352" cy="1884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hr-HR" smtClean="0"/>
              <a:pPr rtl="0"/>
              <a:t>6</a:t>
            </a:fld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0" y="35661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latin typeface="Colibri"/>
              </a:rPr>
              <a:t>Задатак за </a:t>
            </a:r>
            <a:r>
              <a:rPr lang="sr-Cyrl-RS" sz="3600" b="1" smtClean="0">
                <a:latin typeface="Colibri"/>
              </a:rPr>
              <a:t>самосталан рад:</a:t>
            </a:r>
            <a:endParaRPr lang="en-GB" sz="3600" b="1" dirty="0">
              <a:latin typeface="Colibri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238539" y="1515915"/>
            <a:ext cx="12112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Colibri"/>
              </a:rPr>
              <a:t>У уџбенику </a:t>
            </a:r>
            <a:r>
              <a:rPr lang="en-US" sz="3200" dirty="0" smtClean="0">
                <a:latin typeface="Colibri"/>
              </a:rPr>
              <a:t>“</a:t>
            </a:r>
            <a:r>
              <a:rPr lang="sr-Cyrl-RS" sz="3200" dirty="0" smtClean="0">
                <a:latin typeface="Colibri"/>
              </a:rPr>
              <a:t>Учим латиницу</a:t>
            </a:r>
            <a:r>
              <a:rPr lang="en-US" sz="3200" dirty="0" smtClean="0">
                <a:latin typeface="Colibri"/>
              </a:rPr>
              <a:t>”</a:t>
            </a:r>
            <a:r>
              <a:rPr lang="sr-Cyrl-RS" sz="3200" dirty="0" smtClean="0">
                <a:latin typeface="Colibri"/>
              </a:rPr>
              <a:t> на 57.страни прочитајте реченице.</a:t>
            </a:r>
            <a:endParaRPr lang="de-DE" sz="3200" dirty="0" smtClean="0">
              <a:latin typeface="Colibri"/>
            </a:endParaRPr>
          </a:p>
          <a:p>
            <a:endParaRPr lang="sr-Cyrl-RS" sz="3200" dirty="0" smtClean="0">
              <a:latin typeface="Colibri"/>
            </a:endParaRPr>
          </a:p>
          <a:p>
            <a:r>
              <a:rPr lang="sr-Cyrl-RS" sz="3200" dirty="0" smtClean="0">
                <a:latin typeface="Colibri"/>
              </a:rPr>
              <a:t>Препишите писаним словима латинице пет реченица које желите.</a:t>
            </a:r>
            <a:endParaRPr lang="en-GB" sz="3200" dirty="0">
              <a:latin typeface="Colibri"/>
            </a:endParaRP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576762" y="4593247"/>
            <a:ext cx="3038475" cy="1600200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094" y="3616452"/>
            <a:ext cx="32385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465497_TF78725693" id="{E288A6FE-8F23-42AA-B254-DC60C5351DDC}" vid="{0127A8CE-9675-49BC-A878-3B68DC9656F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www.w3.org/XML/1998/namespace"/>
    <ds:schemaRef ds:uri="http://schemas.openxmlformats.org/package/2006/metadata/core-properties"/>
    <ds:schemaRef ds:uri="http://purl.org/dc/terms/"/>
    <ds:schemaRef ds:uri="16c05727-aa75-4e4a-9b5f-8a80a1165891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za srednju školu</Template>
  <TotalTime>0</TotalTime>
  <Words>57</Words>
  <Application>Microsoft Office PowerPoint</Application>
  <PresentationFormat>Custom</PresentationFormat>
  <Paragraphs>21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СРПСКИ  ЈЕЗИК</vt:lpstr>
      <vt:lpstr>Правилно повезивање слова у латиничном писму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2021-02-24T16:45:13Z</dcterms:created>
  <dcterms:modified xsi:type="dcterms:W3CDTF">2021-03-01T09:04:01Z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