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2" r:id="rId2"/>
    <p:sldId id="256" r:id="rId3"/>
    <p:sldId id="264" r:id="rId4"/>
    <p:sldId id="257" r:id="rId5"/>
    <p:sldId id="258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4679A9-9106-4843-AD21-A2D9D02AA1D7}" type="datetimeFigureOut">
              <a:rPr lang="bs-Latn-BA" smtClean="0"/>
              <a:t>28.2.2021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802204-D130-4263-88A1-A4A5D065184F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МАТЕМАТИКА </a:t>
            </a:r>
            <a:br>
              <a:rPr lang="sr-Cyrl-BA" dirty="0" smtClean="0"/>
            </a:br>
            <a:r>
              <a:rPr lang="sr-Cyrl-BA" dirty="0" smtClean="0"/>
              <a:t>седми разред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r-Cyrl-BA" dirty="0" smtClean="0"/>
          </a:p>
          <a:p>
            <a:endParaRPr lang="sr-Cyrl-BA" dirty="0"/>
          </a:p>
          <a:p>
            <a:r>
              <a:rPr lang="sr-Cyrl-BA" dirty="0" smtClean="0"/>
              <a:t>наставник: Милош Живковић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384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851648" cy="2435696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>Једначине у вези са множењем и дијељењем у скупу цијелих бројева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5725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556792"/>
            <a:ext cx="7084166" cy="32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8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/>
              <a:t>8·</a:t>
            </a:r>
            <a:r>
              <a:rPr lang="sr-Latn-BA" dirty="0" smtClean="0"/>
              <a:t>x = </a:t>
            </a:r>
            <a:r>
              <a:rPr lang="sr-Latn-BA" dirty="0" smtClean="0"/>
              <a:t>-32                   </a:t>
            </a:r>
            <a:endParaRPr lang="sr-Latn-BA" dirty="0" smtClean="0"/>
          </a:p>
          <a:p>
            <a:pPr marL="0" indent="0">
              <a:buNone/>
            </a:pPr>
            <a:r>
              <a:rPr lang="sr-Cyrl-BA" dirty="0" smtClean="0"/>
              <a:t>    </a:t>
            </a:r>
            <a:r>
              <a:rPr lang="sr-Latn-BA" dirty="0" smtClean="0"/>
              <a:t>x = </a:t>
            </a:r>
            <a:r>
              <a:rPr lang="sr-Latn-BA" dirty="0" smtClean="0"/>
              <a:t>-32 </a:t>
            </a:r>
            <a:r>
              <a:rPr lang="sr-Latn-BA" dirty="0" smtClean="0"/>
              <a:t>: 8</a:t>
            </a:r>
            <a:r>
              <a:rPr lang="sr-Cyrl-BA" dirty="0" smtClean="0"/>
              <a:t>                                </a:t>
            </a:r>
            <a:endParaRPr lang="sr-Latn-BA" dirty="0" smtClean="0"/>
          </a:p>
          <a:p>
            <a:pPr marL="0" indent="0">
              <a:buNone/>
            </a:pPr>
            <a:r>
              <a:rPr lang="sr-Cyrl-BA" dirty="0" smtClean="0"/>
              <a:t>    </a:t>
            </a:r>
            <a:r>
              <a:rPr lang="sr-Latn-BA" dirty="0" smtClean="0"/>
              <a:t>x = </a:t>
            </a:r>
            <a:r>
              <a:rPr lang="sr-Latn-BA" dirty="0" smtClean="0"/>
              <a:t>-4</a:t>
            </a: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Cyrl-BA" dirty="0"/>
              <a:t>Провјера: 8· </a:t>
            </a:r>
            <a:r>
              <a:rPr lang="sr-Latn-BA" dirty="0"/>
              <a:t>x = </a:t>
            </a:r>
            <a:r>
              <a:rPr lang="sr-Latn-BA" dirty="0" smtClean="0"/>
              <a:t>-32</a:t>
            </a:r>
            <a:endParaRPr lang="sr-Latn-BA" dirty="0" smtClean="0"/>
          </a:p>
          <a:p>
            <a:pPr marL="0" indent="0">
              <a:buNone/>
            </a:pPr>
            <a:r>
              <a:rPr lang="sr-Cyrl-BA" dirty="0" smtClean="0"/>
              <a:t>      </a:t>
            </a:r>
            <a:r>
              <a:rPr lang="sr-Cyrl-BA" dirty="0" smtClean="0"/>
              <a:t>      </a:t>
            </a:r>
            <a:r>
              <a:rPr lang="sr-Cyrl-BA" dirty="0" smtClean="0"/>
              <a:t>8 </a:t>
            </a:r>
            <a:r>
              <a:rPr lang="sr-Cyrl-BA" dirty="0"/>
              <a:t>· </a:t>
            </a:r>
            <a:r>
              <a:rPr lang="sr-Cyrl-BA" dirty="0" smtClean="0"/>
              <a:t>(-4</a:t>
            </a:r>
            <a:r>
              <a:rPr lang="sr-Cyrl-BA" dirty="0"/>
              <a:t>) = - </a:t>
            </a:r>
            <a:r>
              <a:rPr lang="sr-Cyrl-BA" dirty="0" smtClean="0"/>
              <a:t>32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     </a:t>
            </a:r>
            <a:r>
              <a:rPr lang="sr-Cyrl-BA" dirty="0" smtClean="0"/>
              <a:t> -32 </a:t>
            </a:r>
            <a:r>
              <a:rPr lang="sr-Cyrl-BA" dirty="0" smtClean="0"/>
              <a:t>= </a:t>
            </a:r>
            <a:r>
              <a:rPr lang="sr-Cyrl-BA" dirty="0" smtClean="0"/>
              <a:t>-32</a:t>
            </a: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l"/>
            <a:r>
              <a:rPr lang="sr-Cyrl-BA" sz="3200" dirty="0" smtClean="0"/>
              <a:t>Примјер 1. </a:t>
            </a:r>
            <a:br>
              <a:rPr lang="sr-Cyrl-BA" sz="3200" dirty="0" smtClean="0"/>
            </a:br>
            <a:r>
              <a:rPr lang="sr-Cyrl-BA" sz="3200" dirty="0" smtClean="0"/>
              <a:t>Ријеши једначину и провјери рјешење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340173832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48"/>
          </a:xfrm>
        </p:spPr>
        <p:txBody>
          <a:bodyPr/>
          <a:lstStyle/>
          <a:p>
            <a:pPr marL="137160" indent="0">
              <a:buNone/>
            </a:pPr>
            <a:r>
              <a:rPr lang="sr-Latn-BA" dirty="0" smtClean="0"/>
              <a:t>x : 5 = </a:t>
            </a:r>
            <a:r>
              <a:rPr lang="sr-Latn-BA" dirty="0" smtClean="0"/>
              <a:t>-7</a:t>
            </a:r>
            <a:endParaRPr lang="sr-Latn-BA" dirty="0" smtClean="0"/>
          </a:p>
          <a:p>
            <a:pPr marL="137160" indent="0">
              <a:buNone/>
            </a:pPr>
            <a:r>
              <a:rPr lang="sr-Cyrl-BA" dirty="0" smtClean="0"/>
              <a:t>     </a:t>
            </a:r>
            <a:r>
              <a:rPr lang="sr-Latn-BA" dirty="0" smtClean="0"/>
              <a:t>x = -7 · 5</a:t>
            </a:r>
          </a:p>
          <a:p>
            <a:pPr marL="137160" indent="0">
              <a:buNone/>
            </a:pPr>
            <a:r>
              <a:rPr lang="sr-Cyrl-BA" dirty="0" smtClean="0"/>
              <a:t>     </a:t>
            </a:r>
            <a:r>
              <a:rPr lang="sr-Latn-BA" dirty="0" smtClean="0"/>
              <a:t>x = </a:t>
            </a:r>
            <a:r>
              <a:rPr lang="sr-Latn-BA" dirty="0" smtClean="0"/>
              <a:t>-35</a:t>
            </a:r>
            <a:endParaRPr lang="sr-Latn-BA" dirty="0" smtClean="0"/>
          </a:p>
          <a:p>
            <a:endParaRPr lang="sr-Latn-BA" dirty="0"/>
          </a:p>
          <a:p>
            <a:pPr marL="137160" indent="0">
              <a:buNone/>
            </a:pPr>
            <a:r>
              <a:rPr lang="sr-Cyrl-BA" dirty="0" smtClean="0"/>
              <a:t>Провјера: </a:t>
            </a:r>
            <a:r>
              <a:rPr lang="sr-Latn-BA" dirty="0"/>
              <a:t>x : 5 = </a:t>
            </a:r>
            <a:r>
              <a:rPr lang="sr-Latn-BA" dirty="0" smtClean="0"/>
              <a:t>-7</a:t>
            </a:r>
            <a:endParaRPr lang="sr-Cyrl-BA" dirty="0" smtClean="0"/>
          </a:p>
          <a:p>
            <a:pPr marL="13716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</a:t>
            </a:r>
            <a:r>
              <a:rPr lang="sr-Cyrl-BA" dirty="0" smtClean="0"/>
              <a:t> -35 </a:t>
            </a:r>
            <a:r>
              <a:rPr lang="sr-Cyrl-BA" dirty="0" smtClean="0"/>
              <a:t>: 5 = </a:t>
            </a:r>
            <a:r>
              <a:rPr lang="sr-Cyrl-BA" dirty="0" smtClean="0"/>
              <a:t>-7</a:t>
            </a:r>
            <a:endParaRPr lang="sr-Cyrl-BA" dirty="0" smtClean="0"/>
          </a:p>
          <a:p>
            <a:pPr marL="13716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        -7 = -7</a:t>
            </a:r>
            <a:endParaRPr lang="sr-Latn-BA" dirty="0"/>
          </a:p>
          <a:p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sr-Cyrl-BA" sz="3200" dirty="0" smtClean="0"/>
              <a:t>Примјер 2. </a:t>
            </a:r>
            <a:br>
              <a:rPr lang="sr-Cyrl-BA" sz="3200" dirty="0" smtClean="0"/>
            </a:br>
            <a:r>
              <a:rPr lang="sr-Cyrl-BA" sz="3200" dirty="0"/>
              <a:t>Р</a:t>
            </a:r>
            <a:r>
              <a:rPr lang="sr-Cyrl-BA" sz="3200" dirty="0" smtClean="0"/>
              <a:t>ијеши једначину и провјери рјешење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68498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BA" dirty="0"/>
              <a:t>Примјер 3.</a:t>
            </a:r>
            <a:br>
              <a:rPr lang="sr-Cyrl-BA" dirty="0"/>
            </a:br>
            <a:r>
              <a:rPr lang="sr-Cyrl-BA" dirty="0"/>
              <a:t>Ријеши једначину и провјери рјешење</a:t>
            </a:r>
            <a:endParaRPr lang="sr-Latn-BA" dirty="0" smtClean="0"/>
          </a:p>
          <a:p>
            <a:pPr marL="109728" indent="0">
              <a:buNone/>
            </a:pPr>
            <a:endParaRPr lang="sr-Latn-BA" dirty="0" smtClean="0"/>
          </a:p>
          <a:p>
            <a:pPr marL="109728" indent="0">
              <a:buNone/>
            </a:pPr>
            <a:r>
              <a:rPr lang="sr-Latn-BA" dirty="0" smtClean="0"/>
              <a:t>-3 + 40 : x = </a:t>
            </a:r>
            <a:r>
              <a:rPr lang="sr-Latn-BA" dirty="0" smtClean="0"/>
              <a:t>-11</a:t>
            </a:r>
            <a:endParaRPr lang="sr-Latn-BA" dirty="0" smtClean="0"/>
          </a:p>
          <a:p>
            <a:pPr marL="109728" indent="0">
              <a:buNone/>
            </a:pPr>
            <a:r>
              <a:rPr lang="sr-Latn-BA" dirty="0" smtClean="0"/>
              <a:t>        40 : x = -11 – </a:t>
            </a:r>
            <a:r>
              <a:rPr lang="sr-Latn-BA" dirty="0" smtClean="0"/>
              <a:t>(-3</a:t>
            </a:r>
            <a:r>
              <a:rPr lang="sr-Latn-BA" dirty="0" smtClean="0"/>
              <a:t>)</a:t>
            </a:r>
          </a:p>
          <a:p>
            <a:pPr marL="109728" indent="0">
              <a:buNone/>
            </a:pPr>
            <a:r>
              <a:rPr lang="sr-Latn-BA" dirty="0" smtClean="0"/>
              <a:t>        40 : x = -11 + 3</a:t>
            </a:r>
          </a:p>
          <a:p>
            <a:pPr marL="109728" indent="0">
              <a:buNone/>
            </a:pPr>
            <a:r>
              <a:rPr lang="sr-Latn-BA" dirty="0" smtClean="0"/>
              <a:t>        40 : x = -8</a:t>
            </a:r>
          </a:p>
          <a:p>
            <a:pPr marL="109728" indent="0">
              <a:buNone/>
            </a:pPr>
            <a:r>
              <a:rPr lang="sr-Latn-BA" dirty="0" smtClean="0"/>
              <a:t>               x = 40 : </a:t>
            </a:r>
            <a:r>
              <a:rPr lang="sr-Latn-BA" dirty="0" smtClean="0"/>
              <a:t>(-8</a:t>
            </a:r>
            <a:r>
              <a:rPr lang="sr-Latn-BA" dirty="0" smtClean="0"/>
              <a:t>)</a:t>
            </a:r>
          </a:p>
          <a:p>
            <a:pPr marL="109728" indent="0">
              <a:buNone/>
            </a:pPr>
            <a:r>
              <a:rPr lang="sr-Latn-BA" dirty="0" smtClean="0"/>
              <a:t>               x = </a:t>
            </a:r>
            <a:r>
              <a:rPr lang="sr-Latn-BA" dirty="0" smtClean="0"/>
              <a:t>-5</a:t>
            </a:r>
            <a:endParaRPr lang="sr-Latn-BA" dirty="0" smtClean="0"/>
          </a:p>
          <a:p>
            <a:pPr marL="109728" indent="0">
              <a:buNone/>
            </a:pPr>
            <a:endParaRPr lang="sr-Latn-BA" dirty="0"/>
          </a:p>
          <a:p>
            <a:pPr marL="109728" indent="0">
              <a:buNone/>
            </a:pPr>
            <a:endParaRPr lang="sr-Latn-BA" dirty="0" smtClean="0"/>
          </a:p>
          <a:p>
            <a:pPr marL="109728" indent="0">
              <a:buNone/>
            </a:pPr>
            <a:endParaRPr lang="sr-Latn-BA" dirty="0"/>
          </a:p>
          <a:p>
            <a:pPr marL="109728" indent="0">
              <a:buNone/>
            </a:pPr>
            <a:endParaRPr lang="sr-Latn-BA" dirty="0" smtClean="0"/>
          </a:p>
          <a:p>
            <a:pPr marL="109728" indent="0">
              <a:buNone/>
            </a:pPr>
            <a:endParaRPr lang="sr-Latn-BA" dirty="0"/>
          </a:p>
          <a:p>
            <a:pPr marL="109728" indent="0">
              <a:buNone/>
            </a:pPr>
            <a:endParaRPr lang="sr-Latn-BA" dirty="0" smtClean="0"/>
          </a:p>
          <a:p>
            <a:pPr marL="109728" indent="0">
              <a:buNone/>
            </a:pPr>
            <a:endParaRPr lang="sr-Latn-BA" dirty="0"/>
          </a:p>
          <a:p>
            <a:pPr marL="109728" indent="0">
              <a:buNone/>
            </a:pPr>
            <a:endParaRPr lang="sr-Latn-BA" dirty="0" smtClean="0"/>
          </a:p>
          <a:p>
            <a:pPr marL="109728" indent="0">
              <a:buNone/>
            </a:pPr>
            <a:endParaRPr lang="sr-Latn-BA" dirty="0"/>
          </a:p>
          <a:p>
            <a:pPr marL="109728" indent="0">
              <a:buNone/>
            </a:pPr>
            <a:endParaRPr lang="sr-Latn-BA" dirty="0" smtClean="0"/>
          </a:p>
          <a:p>
            <a:pPr marL="109728" indent="0">
              <a:buNone/>
            </a:pPr>
            <a:endParaRPr lang="sr-Latn-BA" dirty="0"/>
          </a:p>
          <a:p>
            <a:pPr marL="109728" indent="0">
              <a:buNone/>
            </a:pPr>
            <a:endParaRPr lang="sr-Latn-BA" dirty="0" smtClean="0"/>
          </a:p>
          <a:p>
            <a:pPr marL="109728" indent="0">
              <a:buNone/>
            </a:pPr>
            <a:endParaRPr lang="sr-Latn-BA" dirty="0"/>
          </a:p>
          <a:p>
            <a:pPr marL="109728" indent="0">
              <a:buNone/>
            </a:pPr>
            <a:endParaRPr lang="sr-Latn-BA" dirty="0" smtClean="0"/>
          </a:p>
        </p:txBody>
      </p:sp>
    </p:spTree>
    <p:extLst>
      <p:ext uri="{BB962C8B-B14F-4D97-AF65-F5344CB8AC3E}">
        <p14:creationId xmlns:p14="http://schemas.microsoft.com/office/powerpoint/2010/main" val="161955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r-Cyrl-BA" dirty="0" smtClean="0"/>
              <a:t>Када од петоструке вриједности неког броја одузмеш 12, добићеш – 72. Који је то број?</a:t>
            </a:r>
          </a:p>
          <a:p>
            <a:pPr marL="109728" indent="0">
              <a:buNone/>
            </a:pPr>
            <a:endParaRPr lang="sr-Cyrl-BA" dirty="0"/>
          </a:p>
          <a:p>
            <a:pPr marL="109728" indent="0">
              <a:buNone/>
            </a:pPr>
            <a:r>
              <a:rPr lang="sr-Cyrl-BA" dirty="0" smtClean="0"/>
              <a:t>5·х – 12 = -72</a:t>
            </a:r>
          </a:p>
          <a:p>
            <a:pPr marL="109728" indent="0">
              <a:buNone/>
            </a:pPr>
            <a:r>
              <a:rPr lang="sr-Cyrl-BA" dirty="0" smtClean="0"/>
              <a:t>5·х = -72 + 12</a:t>
            </a:r>
          </a:p>
          <a:p>
            <a:pPr marL="109728" indent="0">
              <a:buNone/>
            </a:pPr>
            <a:r>
              <a:rPr lang="sr-Cyrl-BA" dirty="0" smtClean="0"/>
              <a:t>5·х = -60</a:t>
            </a:r>
          </a:p>
          <a:p>
            <a:pPr marL="109728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х = -60 : 5</a:t>
            </a:r>
          </a:p>
          <a:p>
            <a:pPr marL="109728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х = -12</a:t>
            </a:r>
            <a:endParaRPr lang="bs-Latn-B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Примјер 4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1589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268760"/>
            <a:ext cx="8640960" cy="30963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r-Cyrl-BA" dirty="0" smtClean="0"/>
              <a:t>Домаћа задаћа: </a:t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sz="3200" dirty="0" smtClean="0"/>
              <a:t>збирка задатака, страна </a:t>
            </a:r>
            <a:r>
              <a:rPr lang="sr-Latn-BA" sz="3200" dirty="0" smtClean="0"/>
              <a:t>41, </a:t>
            </a:r>
            <a:r>
              <a:rPr lang="sr-Cyrl-BA" sz="3200" dirty="0" smtClean="0"/>
              <a:t>задатак 337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70923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145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МАТЕМАТИКА  седми разред</vt:lpstr>
      <vt:lpstr>    Једначине у вези са множењем и дијељењем у скупу цијелих бројева</vt:lpstr>
      <vt:lpstr>PowerPoint Presentation</vt:lpstr>
      <vt:lpstr>Примјер 1.  Ријеши једначину и провјери рјешење</vt:lpstr>
      <vt:lpstr>Примјер 2.  Ријеши једначину и провјери рјешење</vt:lpstr>
      <vt:lpstr>PowerPoint Presentation</vt:lpstr>
      <vt:lpstr>Примјер 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BCI SISTEMI</dc:creator>
  <cp:lastModifiedBy>BCI SISTEMI</cp:lastModifiedBy>
  <cp:revision>19</cp:revision>
  <dcterms:created xsi:type="dcterms:W3CDTF">2021-02-23T12:17:52Z</dcterms:created>
  <dcterms:modified xsi:type="dcterms:W3CDTF">2021-02-28T16:48:24Z</dcterms:modified>
</cp:coreProperties>
</file>