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57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FA26"/>
    <a:srgbClr val="29FA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 slaj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827647D-6776-4A61-9663-E7797C83A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8851F9A-8902-419A-B13E-C7203254A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r-Latn-RS"/>
              <a:t>Kliknite da biste uredili stil podnaslova mastera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9C461F27-A3EC-4179-9C29-A950BC550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4F4F87E7-33B9-43DE-87B7-8AD985F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D133CC4D-20C3-48C5-BE76-51AEF352F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528288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vertikaln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8F3CC57-0909-4321-A4D6-BBE272C3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B4E747F3-7BA8-48EB-99BB-628A7A1C5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22469316-89CD-4925-928E-EA0A27884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25A5B8DC-FBEF-49D1-B171-0DE4EFEC2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E167E1BD-C496-4033-80D9-AEBD92A8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903482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n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ni naslov 1">
            <a:extLst>
              <a:ext uri="{FF2B5EF4-FFF2-40B4-BE49-F238E27FC236}">
                <a16:creationId xmlns:a16="http://schemas.microsoft.com/office/drawing/2014/main" id="{4B734FDF-EAA4-4EAB-8C13-235B04CE4C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vertikalni tekst 2">
            <a:extLst>
              <a:ext uri="{FF2B5EF4-FFF2-40B4-BE49-F238E27FC236}">
                <a16:creationId xmlns:a16="http://schemas.microsoft.com/office/drawing/2014/main" id="{A3236EB6-FB41-461E-BA48-171DB3923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0FF58FB6-287E-44AE-B024-3C41D4F8A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B4CDEE43-2F00-4E34-B965-F6CD9005F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A330FBD8-AE2E-4AEB-94E5-5D7C46D9F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978431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F3393DB-BCDE-4A15-9C16-8EDA96DD1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BAAAFD9C-0356-4D25-9BE0-A43C2BF7A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0E6345C6-CBF8-40F8-969E-9A374855A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3A8FE9DD-B527-493D-A5FE-7C11D3A95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C74AC361-1EE0-42EC-82D6-83462FF62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153689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116A9F8-EF39-415B-AB2F-1E094708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2F86C3E8-2038-40BF-9BE9-250E7A3D4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81CA9E0F-EDF0-4E71-9360-A4876BAF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0B951340-D30C-4B28-BC6D-411BC770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7BA119C9-E88E-4144-9329-4E63EAE9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318294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A2F1B67-360C-4471-85CE-28A54FC37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C371C38B-663F-4FB5-9717-7ED9A7B37D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E31D9FF5-42AD-4EA6-AC42-906299F38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2CFB531F-B66B-4663-89FA-5F69FDB71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4D654A70-1B2A-4337-AFB3-A56A0C4E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72715151-F06F-4769-93D4-DC9F8F91C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6487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eđen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30D06D-4A7E-42F6-AC04-7A3C1DD3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1FF744B2-1422-4DCD-B0D3-BB49417420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4" name="Čuvar mesta za sadržaj 3">
            <a:extLst>
              <a:ext uri="{FF2B5EF4-FFF2-40B4-BE49-F238E27FC236}">
                <a16:creationId xmlns:a16="http://schemas.microsoft.com/office/drawing/2014/main" id="{5984A3EC-E13C-4462-9DA6-2E0E9CD8E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5" name="Čuvar mesta za tekst 4">
            <a:extLst>
              <a:ext uri="{FF2B5EF4-FFF2-40B4-BE49-F238E27FC236}">
                <a16:creationId xmlns:a16="http://schemas.microsoft.com/office/drawing/2014/main" id="{6F8ECC96-7543-4EA3-90E9-B634AF8EA5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6" name="Čuvar mesta za sadržaj 5">
            <a:extLst>
              <a:ext uri="{FF2B5EF4-FFF2-40B4-BE49-F238E27FC236}">
                <a16:creationId xmlns:a16="http://schemas.microsoft.com/office/drawing/2014/main" id="{E3D5E672-C8FB-4EDC-95DF-0D09BAC86D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7" name="Čuvar mesta za datum 6">
            <a:extLst>
              <a:ext uri="{FF2B5EF4-FFF2-40B4-BE49-F238E27FC236}">
                <a16:creationId xmlns:a16="http://schemas.microsoft.com/office/drawing/2014/main" id="{688830DC-0266-4D7D-BC99-1FCEEE416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8" name="Čuvar mesta za podnožje 7">
            <a:extLst>
              <a:ext uri="{FF2B5EF4-FFF2-40B4-BE49-F238E27FC236}">
                <a16:creationId xmlns:a16="http://schemas.microsoft.com/office/drawing/2014/main" id="{801A6DDD-1567-444D-B941-B850A1F88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9" name="Čuvar mesta za broj slajda 8">
            <a:extLst>
              <a:ext uri="{FF2B5EF4-FFF2-40B4-BE49-F238E27FC236}">
                <a16:creationId xmlns:a16="http://schemas.microsoft.com/office/drawing/2014/main" id="{A35D8648-3E45-4C25-9063-95AD316F2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402524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47CC41-873B-4A80-B50B-97C44D979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datum 2">
            <a:extLst>
              <a:ext uri="{FF2B5EF4-FFF2-40B4-BE49-F238E27FC236}">
                <a16:creationId xmlns:a16="http://schemas.microsoft.com/office/drawing/2014/main" id="{AA847250-D5D2-4581-A82F-BE72C0A3F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4" name="Čuvar mesta za podnožje 3">
            <a:extLst>
              <a:ext uri="{FF2B5EF4-FFF2-40B4-BE49-F238E27FC236}">
                <a16:creationId xmlns:a16="http://schemas.microsoft.com/office/drawing/2014/main" id="{7F69612E-5DBB-4472-8258-DFCDD275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5" name="Čuvar mesta za broj slajda 4">
            <a:extLst>
              <a:ext uri="{FF2B5EF4-FFF2-40B4-BE49-F238E27FC236}">
                <a16:creationId xmlns:a16="http://schemas.microsoft.com/office/drawing/2014/main" id="{D6642C71-8764-4AA0-B0A0-9A80F781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203032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datum 1">
            <a:extLst>
              <a:ext uri="{FF2B5EF4-FFF2-40B4-BE49-F238E27FC236}">
                <a16:creationId xmlns:a16="http://schemas.microsoft.com/office/drawing/2014/main" id="{14BC8A6C-A883-4D27-BC02-5C4B7479A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3" name="Čuvar mesta za podnožje 2">
            <a:extLst>
              <a:ext uri="{FF2B5EF4-FFF2-40B4-BE49-F238E27FC236}">
                <a16:creationId xmlns:a16="http://schemas.microsoft.com/office/drawing/2014/main" id="{751404E2-2DCD-47B4-9EF0-A8EABBCC6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4" name="Čuvar mesta za broj slajda 3">
            <a:extLst>
              <a:ext uri="{FF2B5EF4-FFF2-40B4-BE49-F238E27FC236}">
                <a16:creationId xmlns:a16="http://schemas.microsoft.com/office/drawing/2014/main" id="{84B88F82-8864-4FA2-A0D5-01EB0FE99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2575254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094C56F-F4C2-49C3-9E77-93F9D8FE7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adržaj 2">
            <a:extLst>
              <a:ext uri="{FF2B5EF4-FFF2-40B4-BE49-F238E27FC236}">
                <a16:creationId xmlns:a16="http://schemas.microsoft.com/office/drawing/2014/main" id="{F5C02406-B4F5-4FBD-9FFF-F3EE9EC24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A97A8D10-1E95-42BD-882F-4F23C32713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10E04FF8-C85D-4E93-9C6F-10D89CDA3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DC1ECEDF-F8CD-4E94-84B8-57DF13159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BE1CBD08-D896-4385-A337-A0306B52F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3482214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a nat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47DFE4-6D31-4A52-8217-8027B589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sliku 2">
            <a:extLst>
              <a:ext uri="{FF2B5EF4-FFF2-40B4-BE49-F238E27FC236}">
                <a16:creationId xmlns:a16="http://schemas.microsoft.com/office/drawing/2014/main" id="{DA2C92CE-B7A2-4D99-B6D2-23409B0E0E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Cyrl-BA"/>
          </a:p>
        </p:txBody>
      </p:sp>
      <p:sp>
        <p:nvSpPr>
          <p:cNvPr id="4" name="Čuvar mesta za tekst 3">
            <a:extLst>
              <a:ext uri="{FF2B5EF4-FFF2-40B4-BE49-F238E27FC236}">
                <a16:creationId xmlns:a16="http://schemas.microsoft.com/office/drawing/2014/main" id="{DF533D42-004B-4C0D-99FD-0F0A4F88DD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r-Latn-RS"/>
              <a:t>Kliknite da biste uredili stilove teksta mastera</a:t>
            </a:r>
          </a:p>
        </p:txBody>
      </p:sp>
      <p:sp>
        <p:nvSpPr>
          <p:cNvPr id="5" name="Čuvar mesta za datum 4">
            <a:extLst>
              <a:ext uri="{FF2B5EF4-FFF2-40B4-BE49-F238E27FC236}">
                <a16:creationId xmlns:a16="http://schemas.microsoft.com/office/drawing/2014/main" id="{4151CDFF-0BDC-46F9-8744-1C6115282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6" name="Čuvar mesta za podnožje 5">
            <a:extLst>
              <a:ext uri="{FF2B5EF4-FFF2-40B4-BE49-F238E27FC236}">
                <a16:creationId xmlns:a16="http://schemas.microsoft.com/office/drawing/2014/main" id="{51CCCB49-9264-43B0-9C77-7653BE87C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Cyrl-BA"/>
          </a:p>
        </p:txBody>
      </p:sp>
      <p:sp>
        <p:nvSpPr>
          <p:cNvPr id="7" name="Čuvar mesta za broj slajda 6">
            <a:extLst>
              <a:ext uri="{FF2B5EF4-FFF2-40B4-BE49-F238E27FC236}">
                <a16:creationId xmlns:a16="http://schemas.microsoft.com/office/drawing/2014/main" id="{39DBA804-FE34-4CC4-9280-265A62187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608537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Čuvar mesta za naslov 1">
            <a:extLst>
              <a:ext uri="{FF2B5EF4-FFF2-40B4-BE49-F238E27FC236}">
                <a16:creationId xmlns:a16="http://schemas.microsoft.com/office/drawing/2014/main" id="{5E0DBFFF-0260-470B-8E6A-716670639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r-Latn-RS"/>
              <a:t>Kliknite i uredite naslov mastera</a:t>
            </a:r>
            <a:endParaRPr lang="sr-Cyrl-BA"/>
          </a:p>
        </p:txBody>
      </p:sp>
      <p:sp>
        <p:nvSpPr>
          <p:cNvPr id="3" name="Čuvar mesta za tekst 2">
            <a:extLst>
              <a:ext uri="{FF2B5EF4-FFF2-40B4-BE49-F238E27FC236}">
                <a16:creationId xmlns:a16="http://schemas.microsoft.com/office/drawing/2014/main" id="{898C203B-0A94-4031-A588-5B550B8F98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r-Latn-RS"/>
              <a:t>Kliknite da biste uredili stilove teksta mastera</a:t>
            </a:r>
          </a:p>
          <a:p>
            <a:pPr lvl="1"/>
            <a:r>
              <a:rPr lang="sr-Latn-RS"/>
              <a:t>Drugi nivo</a:t>
            </a:r>
          </a:p>
          <a:p>
            <a:pPr lvl="2"/>
            <a:r>
              <a:rPr lang="sr-Latn-RS"/>
              <a:t>Treći nivo</a:t>
            </a:r>
          </a:p>
          <a:p>
            <a:pPr lvl="3"/>
            <a:r>
              <a:rPr lang="sr-Latn-RS"/>
              <a:t>Četvrti nivo</a:t>
            </a:r>
          </a:p>
          <a:p>
            <a:pPr lvl="4"/>
            <a:r>
              <a:rPr lang="sr-Latn-RS"/>
              <a:t>Peti nivo</a:t>
            </a:r>
            <a:endParaRPr lang="sr-Cyrl-BA"/>
          </a:p>
        </p:txBody>
      </p:sp>
      <p:sp>
        <p:nvSpPr>
          <p:cNvPr id="4" name="Čuvar mesta za datum 3">
            <a:extLst>
              <a:ext uri="{FF2B5EF4-FFF2-40B4-BE49-F238E27FC236}">
                <a16:creationId xmlns:a16="http://schemas.microsoft.com/office/drawing/2014/main" id="{19A0B2C9-2713-411E-8A8E-33871A1B60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D13E6-214B-4BB3-9BFE-6B4391B7742B}" type="datetimeFigureOut">
              <a:rPr lang="sr-Cyrl-BA" smtClean="0"/>
              <a:t>7.3.2021.</a:t>
            </a:fld>
            <a:endParaRPr lang="sr-Cyrl-BA"/>
          </a:p>
        </p:txBody>
      </p:sp>
      <p:sp>
        <p:nvSpPr>
          <p:cNvPr id="5" name="Čuvar mesta za podnožje 4">
            <a:extLst>
              <a:ext uri="{FF2B5EF4-FFF2-40B4-BE49-F238E27FC236}">
                <a16:creationId xmlns:a16="http://schemas.microsoft.com/office/drawing/2014/main" id="{3B0A931D-602F-4221-BCC1-D9142CFCBD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r-Cyrl-BA"/>
          </a:p>
        </p:txBody>
      </p:sp>
      <p:sp>
        <p:nvSpPr>
          <p:cNvPr id="6" name="Čuvar mesta za broj slajda 5">
            <a:extLst>
              <a:ext uri="{FF2B5EF4-FFF2-40B4-BE49-F238E27FC236}">
                <a16:creationId xmlns:a16="http://schemas.microsoft.com/office/drawing/2014/main" id="{E87EBE8F-E296-4FE3-B747-94717EE0F2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E153E-7C10-4415-A8A4-233F6CE16440}" type="slidenum">
              <a:rPr lang="sr-Cyrl-BA" smtClean="0"/>
              <a:t>‹#›</a:t>
            </a:fld>
            <a:endParaRPr lang="sr-Cyrl-BA"/>
          </a:p>
        </p:txBody>
      </p:sp>
    </p:spTree>
    <p:extLst>
      <p:ext uri="{BB962C8B-B14F-4D97-AF65-F5344CB8AC3E}">
        <p14:creationId xmlns:p14="http://schemas.microsoft.com/office/powerpoint/2010/main" val="126492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F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kvir za tekst 4">
            <a:extLst>
              <a:ext uri="{FF2B5EF4-FFF2-40B4-BE49-F238E27FC236}">
                <a16:creationId xmlns:a16="http://schemas.microsoft.com/office/drawing/2014/main" id="{0AE44FA8-14DD-4E4B-9743-1E660609C864}"/>
              </a:ext>
            </a:extLst>
          </p:cNvPr>
          <p:cNvSpPr txBox="1"/>
          <p:nvPr/>
        </p:nvSpPr>
        <p:spPr>
          <a:xfrm>
            <a:off x="4583116" y="210854"/>
            <a:ext cx="3656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ЕМОЦИЈЕ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CD5C716-A39F-4920-8CA1-058891D3A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0854"/>
            <a:ext cx="2993069" cy="299306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C3F2E205-6BEF-436B-BEFD-825D54545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116" y="2996257"/>
            <a:ext cx="3478565" cy="3478565"/>
          </a:xfrm>
          <a:prstGeom prst="rect">
            <a:avLst/>
          </a:prstGeom>
        </p:spPr>
      </p:pic>
      <p:sp>
        <p:nvSpPr>
          <p:cNvPr id="12" name="Okvir za tekst 11">
            <a:extLst>
              <a:ext uri="{FF2B5EF4-FFF2-40B4-BE49-F238E27FC236}">
                <a16:creationId xmlns:a16="http://schemas.microsoft.com/office/drawing/2014/main" id="{6D42C93F-B44D-445A-8E96-310FBBB96728}"/>
              </a:ext>
            </a:extLst>
          </p:cNvPr>
          <p:cNvSpPr txBox="1"/>
          <p:nvPr/>
        </p:nvSpPr>
        <p:spPr>
          <a:xfrm>
            <a:off x="2566839" y="2723973"/>
            <a:ext cx="7511117" cy="4802517"/>
          </a:xfrm>
          <a:custGeom>
            <a:avLst/>
            <a:gdLst>
              <a:gd name="connsiteX0" fmla="*/ 0 w 8577943"/>
              <a:gd name="connsiteY0" fmla="*/ 0 h 1200329"/>
              <a:gd name="connsiteX1" fmla="*/ 8577943 w 8577943"/>
              <a:gd name="connsiteY1" fmla="*/ 0 h 1200329"/>
              <a:gd name="connsiteX2" fmla="*/ 8577943 w 8577943"/>
              <a:gd name="connsiteY2" fmla="*/ 1200329 h 1200329"/>
              <a:gd name="connsiteX3" fmla="*/ 0 w 8577943"/>
              <a:gd name="connsiteY3" fmla="*/ 1200329 h 1200329"/>
              <a:gd name="connsiteX4" fmla="*/ 0 w 8577943"/>
              <a:gd name="connsiteY4" fmla="*/ 0 h 1200329"/>
              <a:gd name="connsiteX0" fmla="*/ 0 w 8577943"/>
              <a:gd name="connsiteY0" fmla="*/ 0 h 2564895"/>
              <a:gd name="connsiteX1" fmla="*/ 8577943 w 8577943"/>
              <a:gd name="connsiteY1" fmla="*/ 0 h 2564895"/>
              <a:gd name="connsiteX2" fmla="*/ 8352860 w 8577943"/>
              <a:gd name="connsiteY2" fmla="*/ 2564895 h 2564895"/>
              <a:gd name="connsiteX3" fmla="*/ 0 w 8577943"/>
              <a:gd name="connsiteY3" fmla="*/ 1200329 h 2564895"/>
              <a:gd name="connsiteX4" fmla="*/ 0 w 8577943"/>
              <a:gd name="connsiteY4" fmla="*/ 0 h 2564895"/>
              <a:gd name="connsiteX0" fmla="*/ 0 w 8577943"/>
              <a:gd name="connsiteY0" fmla="*/ 0 h 3127603"/>
              <a:gd name="connsiteX1" fmla="*/ 8577943 w 8577943"/>
              <a:gd name="connsiteY1" fmla="*/ 0 h 3127603"/>
              <a:gd name="connsiteX2" fmla="*/ 8352860 w 8577943"/>
              <a:gd name="connsiteY2" fmla="*/ 2564895 h 3127603"/>
              <a:gd name="connsiteX3" fmla="*/ 633046 w 8577943"/>
              <a:gd name="connsiteY3" fmla="*/ 3127603 h 3127603"/>
              <a:gd name="connsiteX4" fmla="*/ 0 w 8577943"/>
              <a:gd name="connsiteY4" fmla="*/ 0 h 3127603"/>
              <a:gd name="connsiteX0" fmla="*/ 0 w 8577943"/>
              <a:gd name="connsiteY0" fmla="*/ 0 h 3352686"/>
              <a:gd name="connsiteX1" fmla="*/ 8577943 w 8577943"/>
              <a:gd name="connsiteY1" fmla="*/ 0 h 3352686"/>
              <a:gd name="connsiteX2" fmla="*/ 8352860 w 8577943"/>
              <a:gd name="connsiteY2" fmla="*/ 2564895 h 3352686"/>
              <a:gd name="connsiteX3" fmla="*/ 1786597 w 8577943"/>
              <a:gd name="connsiteY3" fmla="*/ 3352686 h 3352686"/>
              <a:gd name="connsiteX4" fmla="*/ 0 w 8577943"/>
              <a:gd name="connsiteY4" fmla="*/ 0 h 3352686"/>
              <a:gd name="connsiteX0" fmla="*/ 0 w 8577943"/>
              <a:gd name="connsiteY0" fmla="*/ 0 h 3549633"/>
              <a:gd name="connsiteX1" fmla="*/ 8577943 w 8577943"/>
              <a:gd name="connsiteY1" fmla="*/ 0 h 3549633"/>
              <a:gd name="connsiteX2" fmla="*/ 6608466 w 8577943"/>
              <a:gd name="connsiteY2" fmla="*/ 3549633 h 3549633"/>
              <a:gd name="connsiteX3" fmla="*/ 1786597 w 8577943"/>
              <a:gd name="connsiteY3" fmla="*/ 3352686 h 3549633"/>
              <a:gd name="connsiteX4" fmla="*/ 0 w 8577943"/>
              <a:gd name="connsiteY4" fmla="*/ 0 h 3549633"/>
              <a:gd name="connsiteX0" fmla="*/ 0 w 8409131"/>
              <a:gd name="connsiteY0" fmla="*/ 0 h 3549633"/>
              <a:gd name="connsiteX1" fmla="*/ 8409131 w 8409131"/>
              <a:gd name="connsiteY1" fmla="*/ 590843 h 3549633"/>
              <a:gd name="connsiteX2" fmla="*/ 6608466 w 8409131"/>
              <a:gd name="connsiteY2" fmla="*/ 3549633 h 3549633"/>
              <a:gd name="connsiteX3" fmla="*/ 1786597 w 8409131"/>
              <a:gd name="connsiteY3" fmla="*/ 3352686 h 3549633"/>
              <a:gd name="connsiteX4" fmla="*/ 0 w 8409131"/>
              <a:gd name="connsiteY4" fmla="*/ 0 h 3549633"/>
              <a:gd name="connsiteX0" fmla="*/ 0 w 8184048"/>
              <a:gd name="connsiteY0" fmla="*/ 323557 h 2958790"/>
              <a:gd name="connsiteX1" fmla="*/ 8184048 w 8184048"/>
              <a:gd name="connsiteY1" fmla="*/ 0 h 2958790"/>
              <a:gd name="connsiteX2" fmla="*/ 6383383 w 8184048"/>
              <a:gd name="connsiteY2" fmla="*/ 2958790 h 2958790"/>
              <a:gd name="connsiteX3" fmla="*/ 1561514 w 8184048"/>
              <a:gd name="connsiteY3" fmla="*/ 2761843 h 2958790"/>
              <a:gd name="connsiteX4" fmla="*/ 0 w 8184048"/>
              <a:gd name="connsiteY4" fmla="*/ 323557 h 2958790"/>
              <a:gd name="connsiteX0" fmla="*/ 0 w 8268454"/>
              <a:gd name="connsiteY0" fmla="*/ 0 h 3127602"/>
              <a:gd name="connsiteX1" fmla="*/ 8268454 w 8268454"/>
              <a:gd name="connsiteY1" fmla="*/ 168812 h 3127602"/>
              <a:gd name="connsiteX2" fmla="*/ 6467789 w 8268454"/>
              <a:gd name="connsiteY2" fmla="*/ 3127602 h 3127602"/>
              <a:gd name="connsiteX3" fmla="*/ 1645920 w 8268454"/>
              <a:gd name="connsiteY3" fmla="*/ 2930655 h 3127602"/>
              <a:gd name="connsiteX4" fmla="*/ 0 w 8268454"/>
              <a:gd name="connsiteY4" fmla="*/ 0 h 3127602"/>
              <a:gd name="connsiteX0" fmla="*/ 0 w 8268454"/>
              <a:gd name="connsiteY0" fmla="*/ 0 h 3071331"/>
              <a:gd name="connsiteX1" fmla="*/ 8268454 w 8268454"/>
              <a:gd name="connsiteY1" fmla="*/ 168812 h 3071331"/>
              <a:gd name="connsiteX2" fmla="*/ 5468983 w 8268454"/>
              <a:gd name="connsiteY2" fmla="*/ 3071331 h 3071331"/>
              <a:gd name="connsiteX3" fmla="*/ 1645920 w 8268454"/>
              <a:gd name="connsiteY3" fmla="*/ 2930655 h 3071331"/>
              <a:gd name="connsiteX4" fmla="*/ 0 w 8268454"/>
              <a:gd name="connsiteY4" fmla="*/ 0 h 3071331"/>
              <a:gd name="connsiteX0" fmla="*/ 0 w 8268454"/>
              <a:gd name="connsiteY0" fmla="*/ 0 h 3071331"/>
              <a:gd name="connsiteX1" fmla="*/ 8268454 w 8268454"/>
              <a:gd name="connsiteY1" fmla="*/ 168812 h 3071331"/>
              <a:gd name="connsiteX2" fmla="*/ 5468983 w 8268454"/>
              <a:gd name="connsiteY2" fmla="*/ 3071331 h 3071331"/>
              <a:gd name="connsiteX3" fmla="*/ 2208628 w 8268454"/>
              <a:gd name="connsiteY3" fmla="*/ 2902519 h 3071331"/>
              <a:gd name="connsiteX4" fmla="*/ 0 w 8268454"/>
              <a:gd name="connsiteY4" fmla="*/ 0 h 3071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8454" h="3071331">
                <a:moveTo>
                  <a:pt x="0" y="0"/>
                </a:moveTo>
                <a:lnTo>
                  <a:pt x="8268454" y="168812"/>
                </a:lnTo>
                <a:lnTo>
                  <a:pt x="5468983" y="3071331"/>
                </a:lnTo>
                <a:lnTo>
                  <a:pt x="2208628" y="2902519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prstTxWarp prst="textArchUp">
              <a:avLst>
                <a:gd name="adj" fmla="val 10634466"/>
              </a:avLst>
            </a:prstTxWarp>
            <a:spAutoFit/>
          </a:bodyPr>
          <a:lstStyle/>
          <a:p>
            <a:pPr algn="ctr"/>
            <a:r>
              <a:rPr lang="sr-Cyrl-B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КАДА САМ ТУЖАН И НЕСРЕЋАН </a:t>
            </a:r>
            <a:endParaRPr lang="sr-Latn-BA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sr-Cyrl-B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ОВАКО ИЗГЛЕДАМ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DCD503-0DE0-42EA-A3B1-B82E6A8A8D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6263" y="4660410"/>
            <a:ext cx="1563479" cy="21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97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F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3AD5C9F-8468-4355-9544-FAA2D0FA7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745" y="0"/>
            <a:ext cx="12346744" cy="685800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5E9B581-C851-471D-AC2D-1E051FD98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9371" y="371680"/>
            <a:ext cx="2346235" cy="2623931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7E2F8B39-A07A-4CFB-9F68-2FEF69E5E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84" y="525271"/>
            <a:ext cx="1638033" cy="2267602"/>
          </a:xfrm>
          <a:prstGeom prst="rect">
            <a:avLst/>
          </a:prstGeom>
        </p:spPr>
      </p:pic>
      <p:sp>
        <p:nvSpPr>
          <p:cNvPr id="5" name="Okvir za tekst 4">
            <a:extLst>
              <a:ext uri="{FF2B5EF4-FFF2-40B4-BE49-F238E27FC236}">
                <a16:creationId xmlns:a16="http://schemas.microsoft.com/office/drawing/2014/main" id="{D0EA225B-ACDD-453B-AE76-210395C7AD75}"/>
              </a:ext>
            </a:extLst>
          </p:cNvPr>
          <p:cNvSpPr txBox="1"/>
          <p:nvPr/>
        </p:nvSpPr>
        <p:spPr>
          <a:xfrm>
            <a:off x="5603541" y="498080"/>
            <a:ext cx="54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ПРИЧА О ПЧЕЛИЦИ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6BDF5CE-8F16-4ED4-95D4-724129CE9D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799" y="1831351"/>
            <a:ext cx="6305550" cy="452437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140E3431-6848-41E2-84CC-95C7425709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51037"/>
            <a:ext cx="6997147" cy="3406963"/>
          </a:xfrm>
          <a:prstGeom prst="rect">
            <a:avLst/>
          </a:prstGeom>
        </p:spPr>
      </p:pic>
      <p:pic>
        <p:nvPicPr>
          <p:cNvPr id="9" name="Slika 7">
            <a:extLst>
              <a:ext uri="{FF2B5EF4-FFF2-40B4-BE49-F238E27FC236}">
                <a16:creationId xmlns:a16="http://schemas.microsoft.com/office/drawing/2014/main" id="{D58D98E1-A13F-434E-9B5B-67EAD510F9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1130" y="3495446"/>
            <a:ext cx="5300869" cy="34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489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B0F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ED1C50B-1D88-4FD3-AC28-9449177BD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542" y="109043"/>
            <a:ext cx="1680124" cy="1670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17C000-1214-4284-B519-F3AC9C1C9B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6504"/>
            <a:ext cx="12192000" cy="2825904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79BF7BD-2B98-453C-B867-608083448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318" y="2785663"/>
            <a:ext cx="1839339" cy="1839339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52B488E-90AA-4D03-9312-80BEC5D019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935" y="1224154"/>
            <a:ext cx="2513139" cy="5184700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0C0C0DE9-8F03-4666-8F85-44A7AF438D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813"/>
            <a:ext cx="4921546" cy="5241959"/>
          </a:xfrm>
          <a:prstGeom prst="rect">
            <a:avLst/>
          </a:prstGeom>
        </p:spPr>
      </p:pic>
      <p:pic>
        <p:nvPicPr>
          <p:cNvPr id="7" name="Slika 7">
            <a:extLst>
              <a:ext uri="{FF2B5EF4-FFF2-40B4-BE49-F238E27FC236}">
                <a16:creationId xmlns:a16="http://schemas.microsoft.com/office/drawing/2014/main" id="{266F68FC-8B5C-4D6A-BEB9-1803341431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451037"/>
            <a:ext cx="6997147" cy="3406963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F7B7F319-3AC3-4988-A807-C36D130615B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33"/>
          <a:stretch/>
        </p:blipFill>
        <p:spPr>
          <a:xfrm>
            <a:off x="5613009" y="4693605"/>
            <a:ext cx="6578991" cy="216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3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100000">
              <a:srgbClr val="00B0F0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2C26A36-E03B-44CD-B80D-2ADD96497F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9161"/>
            <a:ext cx="12192000" cy="4968240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6096D1B2-40C5-4072-B9B4-1403D963A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5" y="4317575"/>
            <a:ext cx="5015377" cy="2558568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E991844C-8B8F-43F6-84B3-09C459299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4331">
            <a:off x="285531" y="1966974"/>
            <a:ext cx="2898522" cy="25570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586D28-5F2A-4BAA-9C0F-1676D2D5F1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7" t="39326" r="971"/>
          <a:stretch/>
        </p:blipFill>
        <p:spPr>
          <a:xfrm>
            <a:off x="0" y="0"/>
            <a:ext cx="5683348" cy="687614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63AF26D0-C6D2-4FD4-9B9E-189C7AE1A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19" y="5118924"/>
            <a:ext cx="1272431" cy="1520372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1DE8C882-779B-4AF1-8D00-5E45B13A8B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8425">
            <a:off x="2407412" y="4079631"/>
            <a:ext cx="1073992" cy="1286874"/>
          </a:xfrm>
          <a:prstGeom prst="rect">
            <a:avLst/>
          </a:prstGeom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7CE66079-11B1-46FE-9CB7-64B1C73B6E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8653" y="381579"/>
            <a:ext cx="1923553" cy="2050747"/>
          </a:xfrm>
          <a:prstGeom prst="rect">
            <a:avLst/>
          </a:prstGeom>
        </p:spPr>
      </p:pic>
      <p:pic>
        <p:nvPicPr>
          <p:cNvPr id="8" name="Slika 14">
            <a:extLst>
              <a:ext uri="{FF2B5EF4-FFF2-40B4-BE49-F238E27FC236}">
                <a16:creationId xmlns:a16="http://schemas.microsoft.com/office/drawing/2014/main" id="{4AC10FCB-6633-4DC7-996A-9D0529557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963" y="4317575"/>
            <a:ext cx="5015377" cy="2558568"/>
          </a:xfrm>
          <a:prstGeom prst="rect">
            <a:avLst/>
          </a:prstGeom>
        </p:spPr>
      </p:pic>
      <p:pic>
        <p:nvPicPr>
          <p:cNvPr id="9" name="Slika 14">
            <a:extLst>
              <a:ext uri="{FF2B5EF4-FFF2-40B4-BE49-F238E27FC236}">
                <a16:creationId xmlns:a16="http://schemas.microsoft.com/office/drawing/2014/main" id="{7850DF16-3206-45DC-815F-3E321AE1B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2894" y="4320562"/>
            <a:ext cx="4819106" cy="2555581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606B5FB7-68F3-4906-A1B8-DF91F7A3CBC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0" t="17704" r="10110" b="15683"/>
          <a:stretch/>
        </p:blipFill>
        <p:spPr>
          <a:xfrm>
            <a:off x="5829746" y="2416702"/>
            <a:ext cx="6305495" cy="37079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9A0E84-7F43-4ED7-B692-C849689E67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821" y="96933"/>
            <a:ext cx="1680124" cy="167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0093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F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kvir za tekst 8">
            <a:extLst>
              <a:ext uri="{FF2B5EF4-FFF2-40B4-BE49-F238E27FC236}">
                <a16:creationId xmlns:a16="http://schemas.microsoft.com/office/drawing/2014/main" id="{C5548A71-29B0-4129-9ECA-6E2DFBB5382F}"/>
              </a:ext>
            </a:extLst>
          </p:cNvPr>
          <p:cNvSpPr txBox="1"/>
          <p:nvPr/>
        </p:nvSpPr>
        <p:spPr>
          <a:xfrm>
            <a:off x="2648755" y="932376"/>
            <a:ext cx="5820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ЧИТАЈМО ЗАЈЕДНО!</a:t>
            </a:r>
          </a:p>
        </p:txBody>
      </p:sp>
      <p:sp>
        <p:nvSpPr>
          <p:cNvPr id="11" name="Okvir za tekst 10">
            <a:extLst>
              <a:ext uri="{FF2B5EF4-FFF2-40B4-BE49-F238E27FC236}">
                <a16:creationId xmlns:a16="http://schemas.microsoft.com/office/drawing/2014/main" id="{0C333521-610A-43CD-BDEA-51D4DA09E988}"/>
              </a:ext>
            </a:extLst>
          </p:cNvPr>
          <p:cNvSpPr txBox="1"/>
          <p:nvPr/>
        </p:nvSpPr>
        <p:spPr>
          <a:xfrm>
            <a:off x="609600" y="2978723"/>
            <a:ext cx="989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СО        МИ      ТИ    СА     ЛА     ОН    ТО   ША     ИШ    </a:t>
            </a:r>
          </a:p>
        </p:txBody>
      </p:sp>
      <p:sp>
        <p:nvSpPr>
          <p:cNvPr id="12" name="Okvir za tekst 11">
            <a:extLst>
              <a:ext uri="{FF2B5EF4-FFF2-40B4-BE49-F238E27FC236}">
                <a16:creationId xmlns:a16="http://schemas.microsoft.com/office/drawing/2014/main" id="{06079508-FB71-4669-97A7-6EEA2F65AE12}"/>
              </a:ext>
            </a:extLst>
          </p:cNvPr>
          <p:cNvSpPr txBox="1"/>
          <p:nvPr/>
        </p:nvSpPr>
        <p:spPr>
          <a:xfrm flipH="1">
            <a:off x="609599" y="4259275"/>
            <a:ext cx="9593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ОКО    МИШ    СИН    СТО     САТ        МАЈ      ДВА</a:t>
            </a:r>
          </a:p>
        </p:txBody>
      </p:sp>
      <p:sp>
        <p:nvSpPr>
          <p:cNvPr id="13" name="Okvir za tekst 12">
            <a:extLst>
              <a:ext uri="{FF2B5EF4-FFF2-40B4-BE49-F238E27FC236}">
                <a16:creationId xmlns:a16="http://schemas.microsoft.com/office/drawing/2014/main" id="{583ED32B-7E4B-4E1F-8AB2-955C8B9A960C}"/>
              </a:ext>
            </a:extLst>
          </p:cNvPr>
          <p:cNvSpPr txBox="1"/>
          <p:nvPr/>
        </p:nvSpPr>
        <p:spPr>
          <a:xfrm>
            <a:off x="609599" y="5674640"/>
            <a:ext cx="989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МАМА    СИМО     ТАТА    МАЈА      ДРВО     ЉИЉА</a:t>
            </a:r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id="{874332B2-27FC-4AD1-A131-44AA93722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773" y="224859"/>
            <a:ext cx="2544703" cy="3077029"/>
          </a:xfrm>
          <a:prstGeom prst="rect">
            <a:avLst/>
          </a:prstGeom>
        </p:spPr>
      </p:pic>
      <p:pic>
        <p:nvPicPr>
          <p:cNvPr id="7" name="Slika 3">
            <a:extLst>
              <a:ext uri="{FF2B5EF4-FFF2-40B4-BE49-F238E27FC236}">
                <a16:creationId xmlns:a16="http://schemas.microsoft.com/office/drawing/2014/main" id="{32CBFFE7-10EC-4780-88B5-5F1119DE99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4" y="224859"/>
            <a:ext cx="1409074" cy="19506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9C62C5-0BB4-43A5-997D-3904D7F41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6263" y="4660410"/>
            <a:ext cx="1563479" cy="219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F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id="{FC22A880-2C25-4520-AB49-9AEA4EA1FDFD}"/>
              </a:ext>
            </a:extLst>
          </p:cNvPr>
          <p:cNvSpPr txBox="1"/>
          <p:nvPr/>
        </p:nvSpPr>
        <p:spPr>
          <a:xfrm>
            <a:off x="5545229" y="335843"/>
            <a:ext cx="5345723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BA" sz="4400" dirty="0">
                <a:solidFill>
                  <a:srgbClr val="C00000"/>
                </a:solidFill>
              </a:rPr>
              <a:t>МИРА ИМА САТ.</a:t>
            </a:r>
          </a:p>
          <a:p>
            <a:pPr algn="ctr"/>
            <a:endParaRPr lang="sr-Cyrl-BA" sz="4400" dirty="0">
              <a:solidFill>
                <a:srgbClr val="C00000"/>
              </a:solidFill>
            </a:endParaRPr>
          </a:p>
          <a:p>
            <a:pPr algn="ctr"/>
            <a:r>
              <a:rPr lang="sr-Cyrl-BA" sz="4400" dirty="0">
                <a:solidFill>
                  <a:srgbClr val="C00000"/>
                </a:solidFill>
              </a:rPr>
              <a:t>БИЉА ПИШЕ.</a:t>
            </a:r>
          </a:p>
          <a:p>
            <a:pPr algn="ctr"/>
            <a:endParaRPr lang="sr-Cyrl-BA" sz="4400" dirty="0">
              <a:solidFill>
                <a:srgbClr val="C00000"/>
              </a:solidFill>
            </a:endParaRPr>
          </a:p>
          <a:p>
            <a:pPr algn="ctr"/>
            <a:r>
              <a:rPr lang="sr-Cyrl-BA" sz="4400" dirty="0">
                <a:solidFill>
                  <a:srgbClr val="C00000"/>
                </a:solidFill>
              </a:rPr>
              <a:t>МИШ ЈЕДЕ СИР.</a:t>
            </a:r>
          </a:p>
          <a:p>
            <a:pPr algn="ctr"/>
            <a:endParaRPr lang="sr-Cyrl-BA" sz="4400" dirty="0">
              <a:solidFill>
                <a:srgbClr val="C00000"/>
              </a:solidFill>
            </a:endParaRPr>
          </a:p>
          <a:p>
            <a:pPr algn="ctr"/>
            <a:r>
              <a:rPr lang="sr-Cyrl-BA" sz="4400" dirty="0">
                <a:solidFill>
                  <a:srgbClr val="C00000"/>
                </a:solidFill>
              </a:rPr>
              <a:t>МАРИЈА ПЛЕШЕ.</a:t>
            </a:r>
          </a:p>
          <a:p>
            <a:pPr algn="ctr"/>
            <a:endParaRPr lang="sr-Cyrl-BA" sz="4400" dirty="0">
              <a:solidFill>
                <a:srgbClr val="C00000"/>
              </a:solidFill>
            </a:endParaRPr>
          </a:p>
          <a:p>
            <a:pPr algn="ctr"/>
            <a:r>
              <a:rPr lang="sr-Cyrl-BA" sz="4400" dirty="0">
                <a:solidFill>
                  <a:srgbClr val="C00000"/>
                </a:solidFill>
              </a:rPr>
              <a:t>ЈАСНА ЈЕ ЛИЈЕПА.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88838CE-8FC3-484A-8024-0FBC98307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413" y="941554"/>
            <a:ext cx="5690051" cy="4817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2A99BE-3494-4756-BCFE-2F303A520C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6263" y="4660410"/>
            <a:ext cx="1563479" cy="2197590"/>
          </a:xfrm>
          <a:prstGeom prst="rect">
            <a:avLst/>
          </a:prstGeom>
        </p:spPr>
      </p:pic>
      <p:pic>
        <p:nvPicPr>
          <p:cNvPr id="6" name="Slika 3">
            <a:extLst>
              <a:ext uri="{FF2B5EF4-FFF2-40B4-BE49-F238E27FC236}">
                <a16:creationId xmlns:a16="http://schemas.microsoft.com/office/drawing/2014/main" id="{CCB3064D-7F68-4898-8F3A-FD5EE84EB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6263" y="139591"/>
            <a:ext cx="1199923" cy="167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74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F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id="{436F2C5C-6072-4E2A-8E9B-E72ADA3C9082}"/>
              </a:ext>
            </a:extLst>
          </p:cNvPr>
          <p:cNvSpPr txBox="1"/>
          <p:nvPr/>
        </p:nvSpPr>
        <p:spPr>
          <a:xfrm>
            <a:off x="2830008" y="197127"/>
            <a:ext cx="61255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ИГРЕ СА СЛОВИМА</a:t>
            </a:r>
          </a:p>
        </p:txBody>
      </p:sp>
      <p:sp>
        <p:nvSpPr>
          <p:cNvPr id="4" name="Okvir za tekst 3">
            <a:extLst>
              <a:ext uri="{FF2B5EF4-FFF2-40B4-BE49-F238E27FC236}">
                <a16:creationId xmlns:a16="http://schemas.microsoft.com/office/drawing/2014/main" id="{B6902665-F8DA-44FF-A0AB-47C42F46AB93}"/>
              </a:ext>
            </a:extLst>
          </p:cNvPr>
          <p:cNvSpPr txBox="1"/>
          <p:nvPr/>
        </p:nvSpPr>
        <p:spPr>
          <a:xfrm>
            <a:off x="3212793" y="1025938"/>
            <a:ext cx="507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КОЈЕ СЛОВО НЕДОСТАЈЕ</a:t>
            </a:r>
            <a:r>
              <a:rPr lang="sr-Latn-BA" sz="3600" dirty="0">
                <a:solidFill>
                  <a:srgbClr val="C00000"/>
                </a:solidFill>
              </a:rPr>
              <a:t>?</a:t>
            </a:r>
            <a:endParaRPr lang="sr-Cyrl-BA" sz="3600" dirty="0">
              <a:solidFill>
                <a:srgbClr val="C00000"/>
              </a:solidFill>
            </a:endParaRPr>
          </a:p>
        </p:txBody>
      </p:sp>
      <p:sp>
        <p:nvSpPr>
          <p:cNvPr id="5" name="Okvir za tekst 4">
            <a:extLst>
              <a:ext uri="{FF2B5EF4-FFF2-40B4-BE49-F238E27FC236}">
                <a16:creationId xmlns:a16="http://schemas.microsoft.com/office/drawing/2014/main" id="{3F6EF06F-73D3-43CD-97FD-061EAB2FF8F2}"/>
              </a:ext>
            </a:extLst>
          </p:cNvPr>
          <p:cNvSpPr txBox="1"/>
          <p:nvPr/>
        </p:nvSpPr>
        <p:spPr>
          <a:xfrm>
            <a:off x="1248229" y="2681069"/>
            <a:ext cx="132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000" dirty="0">
                <a:solidFill>
                  <a:srgbClr val="C00000"/>
                </a:solidFill>
              </a:rPr>
              <a:t>О  </a:t>
            </a:r>
            <a:r>
              <a:rPr lang="sr-Cyrl-BA" sz="4000" dirty="0" err="1">
                <a:solidFill>
                  <a:srgbClr val="C00000"/>
                </a:solidFill>
              </a:rPr>
              <a:t>О</a:t>
            </a:r>
            <a:endParaRPr lang="sr-Cyrl-BA" sz="4000" dirty="0">
              <a:solidFill>
                <a:srgbClr val="C00000"/>
              </a:solidFill>
            </a:endParaRPr>
          </a:p>
        </p:txBody>
      </p:sp>
      <p:sp>
        <p:nvSpPr>
          <p:cNvPr id="6" name="Oblačić za govor: Ovalni 5">
            <a:extLst>
              <a:ext uri="{FF2B5EF4-FFF2-40B4-BE49-F238E27FC236}">
                <a16:creationId xmlns:a16="http://schemas.microsoft.com/office/drawing/2014/main" id="{AE4D020B-6E48-4F5E-A0D1-A0F2C74E89E0}"/>
              </a:ext>
            </a:extLst>
          </p:cNvPr>
          <p:cNvSpPr/>
          <p:nvPr/>
        </p:nvSpPr>
        <p:spPr>
          <a:xfrm>
            <a:off x="1756229" y="1873298"/>
            <a:ext cx="2090057" cy="637519"/>
          </a:xfrm>
          <a:prstGeom prst="wedgeEllipseCallout">
            <a:avLst>
              <a:gd name="adj1" fmla="val -47969"/>
              <a:gd name="adj2" fmla="val 113774"/>
            </a:avLst>
          </a:prstGeom>
          <a:solidFill>
            <a:schemeClr val="accent3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200" b="1" dirty="0">
                <a:ln w="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  Н</a:t>
            </a:r>
            <a:endParaRPr lang="sr-Cyrl-B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kvir za tekst 6">
            <a:extLst>
              <a:ext uri="{FF2B5EF4-FFF2-40B4-BE49-F238E27FC236}">
                <a16:creationId xmlns:a16="http://schemas.microsoft.com/office/drawing/2014/main" id="{AA9A22AA-0C0E-45F6-B6FB-43B7D8C6FBAD}"/>
              </a:ext>
            </a:extLst>
          </p:cNvPr>
          <p:cNvSpPr txBox="1"/>
          <p:nvPr/>
        </p:nvSpPr>
        <p:spPr>
          <a:xfrm>
            <a:off x="2801258" y="2711846"/>
            <a:ext cx="2510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ОКО   ОНО</a:t>
            </a:r>
          </a:p>
        </p:txBody>
      </p:sp>
      <p:sp>
        <p:nvSpPr>
          <p:cNvPr id="10" name="Okvir za tekst 9">
            <a:extLst>
              <a:ext uri="{FF2B5EF4-FFF2-40B4-BE49-F238E27FC236}">
                <a16:creationId xmlns:a16="http://schemas.microsoft.com/office/drawing/2014/main" id="{7E5B22B4-FEA4-450F-B824-21A2205AA98D}"/>
              </a:ext>
            </a:extLst>
          </p:cNvPr>
          <p:cNvSpPr txBox="1"/>
          <p:nvPr/>
        </p:nvSpPr>
        <p:spPr>
          <a:xfrm>
            <a:off x="6720114" y="2719222"/>
            <a:ext cx="193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М  МА</a:t>
            </a:r>
          </a:p>
        </p:txBody>
      </p:sp>
      <p:sp>
        <p:nvSpPr>
          <p:cNvPr id="12" name="Oblačić za govor: Ovalni 11">
            <a:extLst>
              <a:ext uri="{FF2B5EF4-FFF2-40B4-BE49-F238E27FC236}">
                <a16:creationId xmlns:a16="http://schemas.microsoft.com/office/drawing/2014/main" id="{E851965E-53A6-4FEF-8B59-5CE48221261D}"/>
              </a:ext>
            </a:extLst>
          </p:cNvPr>
          <p:cNvSpPr/>
          <p:nvPr/>
        </p:nvSpPr>
        <p:spPr>
          <a:xfrm>
            <a:off x="7631025" y="1746491"/>
            <a:ext cx="1611085" cy="707885"/>
          </a:xfrm>
          <a:prstGeom prst="wedgeEllipseCallout">
            <a:avLst>
              <a:gd name="adj1" fmla="val -69234"/>
              <a:gd name="adj2" fmla="val 107194"/>
            </a:avLst>
          </a:prstGeom>
          <a:solidFill>
            <a:schemeClr val="bg1">
              <a:lumMod val="95000"/>
            </a:scheme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600" b="1" dirty="0">
                <a:ln w="0"/>
                <a:solidFill>
                  <a:srgbClr val="C00000"/>
                </a:solidFill>
              </a:rPr>
              <a:t>А И</a:t>
            </a:r>
          </a:p>
        </p:txBody>
      </p:sp>
      <p:sp>
        <p:nvSpPr>
          <p:cNvPr id="15" name="Okvir za tekst 14">
            <a:extLst>
              <a:ext uri="{FF2B5EF4-FFF2-40B4-BE49-F238E27FC236}">
                <a16:creationId xmlns:a16="http://schemas.microsoft.com/office/drawing/2014/main" id="{17242534-AE7D-4D4D-A2BA-C6E58B55840B}"/>
              </a:ext>
            </a:extLst>
          </p:cNvPr>
          <p:cNvSpPr txBox="1"/>
          <p:nvPr/>
        </p:nvSpPr>
        <p:spPr>
          <a:xfrm>
            <a:off x="8650515" y="2761602"/>
            <a:ext cx="3410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МАМА    МИМА</a:t>
            </a:r>
          </a:p>
        </p:txBody>
      </p:sp>
      <p:sp>
        <p:nvSpPr>
          <p:cNvPr id="16" name="Okvir za tekst 15">
            <a:extLst>
              <a:ext uri="{FF2B5EF4-FFF2-40B4-BE49-F238E27FC236}">
                <a16:creationId xmlns:a16="http://schemas.microsoft.com/office/drawing/2014/main" id="{3A28AB2B-9739-4440-A6C2-724E88B6EEC4}"/>
              </a:ext>
            </a:extLst>
          </p:cNvPr>
          <p:cNvSpPr txBox="1"/>
          <p:nvPr/>
        </p:nvSpPr>
        <p:spPr>
          <a:xfrm>
            <a:off x="1144812" y="5411466"/>
            <a:ext cx="859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СА</a:t>
            </a:r>
          </a:p>
        </p:txBody>
      </p:sp>
      <p:sp>
        <p:nvSpPr>
          <p:cNvPr id="17" name="Oblačić za govor: Ovalni 16">
            <a:extLst>
              <a:ext uri="{FF2B5EF4-FFF2-40B4-BE49-F238E27FC236}">
                <a16:creationId xmlns:a16="http://schemas.microsoft.com/office/drawing/2014/main" id="{C559E524-E0B4-4EF7-9404-4F8E0D0A4920}"/>
              </a:ext>
            </a:extLst>
          </p:cNvPr>
          <p:cNvSpPr/>
          <p:nvPr/>
        </p:nvSpPr>
        <p:spPr>
          <a:xfrm>
            <a:off x="1828800" y="4703581"/>
            <a:ext cx="1669142" cy="707885"/>
          </a:xfrm>
          <a:prstGeom prst="wedgeEllipseCallout">
            <a:avLst>
              <a:gd name="adj1" fmla="val -47080"/>
              <a:gd name="adj2" fmla="val 89885"/>
            </a:avLst>
          </a:prstGeom>
          <a:solidFill>
            <a:schemeClr val="bg1">
              <a:lumMod val="95000"/>
            </a:scheme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  М</a:t>
            </a:r>
            <a:endParaRPr lang="sr-Cyrl-BA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kvir za tekst 17">
            <a:extLst>
              <a:ext uri="{FF2B5EF4-FFF2-40B4-BE49-F238E27FC236}">
                <a16:creationId xmlns:a16="http://schemas.microsoft.com/office/drawing/2014/main" id="{C4B5DCBE-C7B8-4F29-A264-8EEC9ECF00AE}"/>
              </a:ext>
            </a:extLst>
          </p:cNvPr>
          <p:cNvSpPr txBox="1"/>
          <p:nvPr/>
        </p:nvSpPr>
        <p:spPr>
          <a:xfrm>
            <a:off x="3338286" y="5417326"/>
            <a:ext cx="3149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САТ    САМ</a:t>
            </a:r>
          </a:p>
        </p:txBody>
      </p:sp>
      <p:sp>
        <p:nvSpPr>
          <p:cNvPr id="19" name="Okvir za tekst 18">
            <a:extLst>
              <a:ext uri="{FF2B5EF4-FFF2-40B4-BE49-F238E27FC236}">
                <a16:creationId xmlns:a16="http://schemas.microsoft.com/office/drawing/2014/main" id="{80EB1B4F-1F42-40DA-9126-978B78586514}"/>
              </a:ext>
            </a:extLst>
          </p:cNvPr>
          <p:cNvSpPr txBox="1"/>
          <p:nvPr/>
        </p:nvSpPr>
        <p:spPr>
          <a:xfrm>
            <a:off x="6843486" y="5417325"/>
            <a:ext cx="168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МИ </a:t>
            </a:r>
          </a:p>
        </p:txBody>
      </p:sp>
      <p:sp>
        <p:nvSpPr>
          <p:cNvPr id="20" name="Oblačić za govor: Ovalni 19">
            <a:extLst>
              <a:ext uri="{FF2B5EF4-FFF2-40B4-BE49-F238E27FC236}">
                <a16:creationId xmlns:a16="http://schemas.microsoft.com/office/drawing/2014/main" id="{21CF343E-89CB-43F3-B7DA-225C095FB7BB}"/>
              </a:ext>
            </a:extLst>
          </p:cNvPr>
          <p:cNvSpPr/>
          <p:nvPr/>
        </p:nvSpPr>
        <p:spPr>
          <a:xfrm>
            <a:off x="7997374" y="4575315"/>
            <a:ext cx="1531255" cy="707885"/>
          </a:xfrm>
          <a:prstGeom prst="wedgeEllipseCallout">
            <a:avLst>
              <a:gd name="adj1" fmla="val -66331"/>
              <a:gd name="adj2" fmla="val 114150"/>
            </a:avLst>
          </a:prstGeom>
          <a:solidFill>
            <a:schemeClr val="bg1">
              <a:lumMod val="95000"/>
            </a:schemeClr>
          </a:solidFill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BA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  Ш</a:t>
            </a:r>
          </a:p>
        </p:txBody>
      </p:sp>
      <p:sp>
        <p:nvSpPr>
          <p:cNvPr id="21" name="Okvir za tekst 20">
            <a:extLst>
              <a:ext uri="{FF2B5EF4-FFF2-40B4-BE49-F238E27FC236}">
                <a16:creationId xmlns:a16="http://schemas.microsoft.com/office/drawing/2014/main" id="{15FDED48-C650-4884-8091-DC83928018AD}"/>
              </a:ext>
            </a:extLst>
          </p:cNvPr>
          <p:cNvSpPr txBox="1"/>
          <p:nvPr/>
        </p:nvSpPr>
        <p:spPr>
          <a:xfrm>
            <a:off x="9035144" y="5418199"/>
            <a:ext cx="2543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3600" dirty="0">
                <a:solidFill>
                  <a:srgbClr val="C00000"/>
                </a:solidFill>
              </a:rPr>
              <a:t>МИР   МИШ</a:t>
            </a:r>
          </a:p>
        </p:txBody>
      </p:sp>
      <p:pic>
        <p:nvPicPr>
          <p:cNvPr id="25" name="Slika 24">
            <a:extLst>
              <a:ext uri="{FF2B5EF4-FFF2-40B4-BE49-F238E27FC236}">
                <a16:creationId xmlns:a16="http://schemas.microsoft.com/office/drawing/2014/main" id="{0437FF9B-BF6D-411A-8CAF-9058EBE56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8"/>
          <a:stretch/>
        </p:blipFill>
        <p:spPr>
          <a:xfrm>
            <a:off x="9833429" y="192445"/>
            <a:ext cx="2358571" cy="22619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51A74D-E53A-481B-9448-6DE9E18CC9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759" y="4917880"/>
            <a:ext cx="1422329" cy="1940120"/>
          </a:xfrm>
          <a:prstGeom prst="rect">
            <a:avLst/>
          </a:prstGeom>
        </p:spPr>
      </p:pic>
      <p:pic>
        <p:nvPicPr>
          <p:cNvPr id="23" name="Slika 3">
            <a:extLst>
              <a:ext uri="{FF2B5EF4-FFF2-40B4-BE49-F238E27FC236}">
                <a16:creationId xmlns:a16="http://schemas.microsoft.com/office/drawing/2014/main" id="{FD46A2A9-58E1-4AB6-88AE-E7EA2E41DD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4" y="224859"/>
            <a:ext cx="1409074" cy="19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10" grpId="0"/>
      <p:bldP spid="12" grpId="0" animBg="1"/>
      <p:bldP spid="15" grpId="0"/>
      <p:bldP spid="16" grpId="0"/>
      <p:bldP spid="17" grpId="0" animBg="1"/>
      <p:bldP spid="18" grpId="0"/>
      <p:bldP spid="19" grpId="0"/>
      <p:bldP spid="20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F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vir za tekst 1">
            <a:extLst>
              <a:ext uri="{FF2B5EF4-FFF2-40B4-BE49-F238E27FC236}">
                <a16:creationId xmlns:a16="http://schemas.microsoft.com/office/drawing/2014/main" id="{A18463E0-1F8E-400B-9390-B1A76C5B0B63}"/>
              </a:ext>
            </a:extLst>
          </p:cNvPr>
          <p:cNvSpPr txBox="1"/>
          <p:nvPr/>
        </p:nvSpPr>
        <p:spPr>
          <a:xfrm>
            <a:off x="3247402" y="291737"/>
            <a:ext cx="5981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BA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ИГРЕ НА ОТВОРЕНОМ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A0C5E725-6F12-4490-BC42-0FB7D7E12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332" y="366663"/>
            <a:ext cx="10263141" cy="64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768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</Words>
  <Application>Microsoft Office PowerPoint</Application>
  <PresentationFormat>Široki ekran</PresentationFormat>
  <Paragraphs>32</Paragraphs>
  <Slides>8</Slides>
  <Notes>0</Notes>
  <HiddenSlides>0</HiddenSlides>
  <MMClips>0</MMClips>
  <ScaleCrop>false</ScaleCrop>
  <HeadingPairs>
    <vt:vector size="6" baseType="variant">
      <vt:variant>
        <vt:lpstr>Korišćeni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Tijana Jerinić</dc:creator>
  <cp:lastModifiedBy>Tijana Jerinić</cp:lastModifiedBy>
  <cp:revision>21</cp:revision>
  <dcterms:created xsi:type="dcterms:W3CDTF">2021-03-06T12:01:50Z</dcterms:created>
  <dcterms:modified xsi:type="dcterms:W3CDTF">2021-03-07T09:15:35Z</dcterms:modified>
</cp:coreProperties>
</file>