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9"/>
  </p:notesMasterIdLst>
  <p:sldIdLst>
    <p:sldId id="290" r:id="rId2"/>
    <p:sldId id="283" r:id="rId3"/>
    <p:sldId id="301" r:id="rId4"/>
    <p:sldId id="300" r:id="rId5"/>
    <p:sldId id="307" r:id="rId6"/>
    <p:sldId id="308" r:id="rId7"/>
    <p:sldId id="30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502C3-384A-4F65-A9A2-37F7C4DB07B8}" v="263" dt="2020-05-20T16:48:28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F4EAD-0354-4408-8CD8-AAC3B49D0224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7142E-2EA7-4F97-99F1-5442A99A2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142E-2EA7-4F97-99F1-5442A99A2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1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FC93-C2D2-4B6E-B88D-F3FD8374437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08E7-5848-429B-A119-783EFF742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D87C12D-B35C-4F7E-839C-912E18509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642"/>
            <a:ext cx="9144000" cy="4600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2777"/>
            <a:ext cx="8208912" cy="483658"/>
          </a:xfrm>
        </p:spPr>
        <p:txBody>
          <a:bodyPr>
            <a:noAutofit/>
          </a:bodyPr>
          <a:lstStyle/>
          <a:p>
            <a:r>
              <a:rPr lang="sr-Cyrl-RS" sz="3200" b="1" dirty="0">
                <a:latin typeface="Arial" pitchFamily="34" charset="0"/>
                <a:cs typeface="Arial" pitchFamily="34" charset="0"/>
              </a:rPr>
              <a:t>БИЉКЕ И ЖИВОТИЊЕ МОЈЕ ОКОЛИНЕ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507854"/>
            <a:ext cx="3472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latin typeface="Arial" pitchFamily="34" charset="0"/>
                <a:cs typeface="Arial" pitchFamily="34" charset="0"/>
              </a:rPr>
              <a:t>Природа и друштво</a:t>
            </a:r>
          </a:p>
          <a:p>
            <a:pPr algn="ctr"/>
            <a:r>
              <a:rPr lang="sr-Cyrl-RS" sz="2800" dirty="0">
                <a:latin typeface="Arial" pitchFamily="34" charset="0"/>
                <a:cs typeface="Arial" pitchFamily="34" charset="0"/>
              </a:rPr>
              <a:t>2. разред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CD1CC1-1AE3-4ED6-8106-4DE02C7D1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657793"/>
            <a:ext cx="757370" cy="7496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D9B198A-A08B-473F-8756-AF9D1882FB8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424181"/>
            <a:ext cx="376283" cy="4229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BDEE7D-C5CD-4610-869F-57D2B1B27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1216644"/>
            <a:ext cx="1143160" cy="11907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1B90532-8A60-4C71-B54D-D5A9C51B5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9625" y="3304862"/>
            <a:ext cx="1152686" cy="13527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1FEAF9-2CEB-4355-8B19-C83DAA0BE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436" y="3854954"/>
            <a:ext cx="704948" cy="7716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784D04-F0AD-4F36-9A0F-D1FE7C795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147" y="1287199"/>
            <a:ext cx="475111" cy="9268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6B4351-4BC8-4E6B-8359-05E463E493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2539" y="2523703"/>
            <a:ext cx="1857634" cy="15623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1" y="1643056"/>
            <a:ext cx="4536505" cy="15767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Б</a:t>
            </a:r>
            <a:r>
              <a:rPr lang="sr-Cyrl-R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иљке расту свуда око нас. Разликујемо </a:t>
            </a:r>
            <a:r>
              <a:rPr lang="sr-Cyrl-BA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их по изгледу крошње, стабла, цвјетова, листова и плодова.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AutoShape 6" descr="Paradajz rano 83: recenzije i fotografije onih koji su zasađe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9" name="AutoShape 8" descr="Paradajz rano 83: recenzije i fotografije onih koji su zasađe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0" name="AutoShape 10" descr="Paradajz rano 83: recenzije i fotografije onih koji su zasađen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1" name="AutoShape 12" descr="Tajne uzgoja paradajz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4" name="AutoShape 14" descr="Tajne uzgoja paradajz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5" name="AutoShape 17" descr="Što se događa sa pšenicom? / Agrobiz.h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7" name="AutoShape 23" descr="Fotografij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20" name="Rectangle 19"/>
          <p:cNvSpPr/>
          <p:nvPr/>
        </p:nvSpPr>
        <p:spPr>
          <a:xfrm>
            <a:off x="765175" y="769937"/>
            <a:ext cx="1862431" cy="8731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 </a:t>
            </a:r>
            <a:r>
              <a:rPr lang="x-none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ШУМИ</a:t>
            </a:r>
            <a:r>
              <a:rPr lang="x-none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07587" y="0"/>
            <a:ext cx="1643074" cy="9286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ПАРКУ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643702" y="857238"/>
            <a:ext cx="1928826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ВРТУ</a:t>
            </a:r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2844" y="3000378"/>
            <a:ext cx="2357454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ВОЋЊАКУ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607587" y="3143254"/>
            <a:ext cx="1928826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ЛИВАДИ</a:t>
            </a:r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6578" y="3000378"/>
            <a:ext cx="1857388" cy="9286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ЊИВИ</a:t>
            </a:r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Picture 17" descr="ba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1500180"/>
            <a:ext cx="1939343" cy="1428760"/>
          </a:xfrm>
          <a:prstGeom prst="rect">
            <a:avLst/>
          </a:prstGeom>
        </p:spPr>
      </p:pic>
      <p:pic>
        <p:nvPicPr>
          <p:cNvPr id="19" name="Picture 18" descr="njiv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755394"/>
            <a:ext cx="2143140" cy="1332349"/>
          </a:xfrm>
          <a:prstGeom prst="rect">
            <a:avLst/>
          </a:prstGeom>
        </p:spPr>
      </p:pic>
      <p:pic>
        <p:nvPicPr>
          <p:cNvPr id="2052" name="Picture 4" descr="Park &quot;Banjica&quot; | Sokobanja - 💚 Zeleno srce Srbi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73" y="701877"/>
            <a:ext cx="2116542" cy="9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Шума | Војска оштрих оловака :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08043"/>
            <a:ext cx="1844657" cy="14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vocnjak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786196"/>
            <a:ext cx="2000232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3937061"/>
            <a:ext cx="2428892" cy="120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07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1550"/>
            <a:ext cx="8458200" cy="3886200"/>
          </a:xfrm>
        </p:spPr>
        <p:txBody>
          <a:bodyPr/>
          <a:lstStyle/>
          <a:p>
            <a:pPr marL="0" indent="0">
              <a:buNone/>
            </a:pPr>
            <a:r>
              <a:rPr lang="sr-Cyrl-BA" dirty="0"/>
              <a:t>				</a:t>
            </a:r>
            <a:br>
              <a:rPr lang="en-US" dirty="0"/>
            </a:br>
            <a:br>
              <a:rPr lang="en-US" dirty="0"/>
            </a:br>
            <a:r>
              <a:rPr lang="sr-Cyrl-BA" dirty="0"/>
              <a:t>		</a:t>
            </a:r>
            <a:endParaRPr lang="sr-Latn-CS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8073" y="2173195"/>
            <a:ext cx="288785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ЗНАЧАЈ БИЉАКА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60" y="1576106"/>
            <a:ext cx="270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ИСХРАНА ЉУДИ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9059" y="1512829"/>
            <a:ext cx="378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ИСХРАНА ЖИВОТИЊА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252" y="2643187"/>
            <a:ext cx="156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УКРАСИ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6047" y="3032262"/>
            <a:ext cx="3214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ПРЕЧИШЋАВАЊЕ</a:t>
            </a:r>
            <a:r>
              <a:rPr lang="sr-Cyrl-BA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ВАЗДУХА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9814" y="2683817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ПРОИЗВОДЊА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Sofia Municipality is planting a New Forest | TheMayor.E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10" y="3797427"/>
            <a:ext cx="1465183" cy="12098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 descr="Amazon.com: MRT SUPPLY Kids 5 Piece Table Chair Set Pine Wood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146894"/>
            <a:ext cx="2071702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Сродна сл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7" y="3032262"/>
            <a:ext cx="2428892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https://www.poljosfera.rs/wp-content/uploads/2014/11/images_agrosfera_agroteme_ovce_na_pasnjak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50" y="208155"/>
            <a:ext cx="3004113" cy="1293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Picture 24" descr="Сродна слик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1" y="208155"/>
            <a:ext cx="3071834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3197333" y="1918993"/>
            <a:ext cx="530896" cy="25277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endCxn id="8" idx="3"/>
          </p:cNvCxnSpPr>
          <p:nvPr/>
        </p:nvCxnSpPr>
        <p:spPr>
          <a:xfrm flipH="1">
            <a:off x="2368300" y="2604785"/>
            <a:ext cx="742971" cy="26923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3" idx="2"/>
            <a:endCxn id="9" idx="0"/>
          </p:cNvCxnSpPr>
          <p:nvPr/>
        </p:nvCxnSpPr>
        <p:spPr>
          <a:xfrm>
            <a:off x="4572000" y="2634860"/>
            <a:ext cx="21402" cy="39740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5015569" y="1880215"/>
            <a:ext cx="350150" cy="29155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6015926" y="2549206"/>
            <a:ext cx="627776" cy="24389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3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0144" y="227376"/>
            <a:ext cx="4303380" cy="214508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Животињски свијет чине све животиње. Разликују се по изгледу, начину живота и исхране.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6" descr="Paradajz rano 83: recenzije i fotografije onih koji su zasađe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9" name="AutoShape 8" descr="Paradajz rano 83: recenzije i fotografije onih koji su zasađe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0" name="AutoShape 10" descr="Paradajz rano 83: recenzije i fotografije onih koji su zasađen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1" name="AutoShape 12" descr="Tajne uzgoja paradajz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4" name="AutoShape 14" descr="Tajne uzgoja paradajz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5" name="AutoShape 17" descr="Što se događa sa pšenicom? / Agrobiz.h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7" name="AutoShape 23" descr="Fotografij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20" name="Rectangle 19"/>
          <p:cNvSpPr/>
          <p:nvPr/>
        </p:nvSpPr>
        <p:spPr>
          <a:xfrm>
            <a:off x="155575" y="465137"/>
            <a:ext cx="2112169" cy="412283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Домаће животиње живе уз човјека. Људи се брину о њима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76256" y="465137"/>
            <a:ext cx="2016224" cy="412283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Дивље животиње живе у шуми. Саме се сналазе за храну и склониште.</a:t>
            </a: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5538148" y="2385375"/>
            <a:ext cx="1338108" cy="757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2285984" y="2385375"/>
            <a:ext cx="1001106" cy="7578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1643FB07-FE96-4A2D-8BA3-FFA86C547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03" y="3186269"/>
            <a:ext cx="2412693" cy="1729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DE67046-296F-4FAF-9580-0825D5E5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704" y="3186269"/>
            <a:ext cx="2412693" cy="1729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664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7494"/>
            <a:ext cx="8458200" cy="4590256"/>
          </a:xfrm>
        </p:spPr>
        <p:txBody>
          <a:bodyPr/>
          <a:lstStyle/>
          <a:p>
            <a:pPr marL="0" indent="0">
              <a:buNone/>
            </a:pPr>
            <a:r>
              <a:rPr lang="sr-Cyrl-BA" dirty="0"/>
              <a:t>				</a:t>
            </a:r>
            <a:br>
              <a:rPr lang="en-US" dirty="0"/>
            </a:br>
            <a:br>
              <a:rPr lang="en-US" dirty="0"/>
            </a:br>
            <a:r>
              <a:rPr lang="sr-Cyrl-BA" dirty="0"/>
              <a:t>		</a:t>
            </a:r>
            <a:endParaRPr lang="sr-Latn-CS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0484" y="2176284"/>
            <a:ext cx="213710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ЗНАЧАЈ  ЖИВОТИЊА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025" y="1525478"/>
            <a:ext cx="275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ИСХРАНА ЉУДИ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928940"/>
            <a:ext cx="273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ПОМОЋ У </a:t>
            </a:r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</a:t>
            </a:r>
            <a:r>
              <a:rPr lang="sr-Cyrl-R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1026" y="2972783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КУЋНИ ЉУБИМЦИ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276" y="1514303"/>
            <a:ext cx="252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ПРОИЗВОДЊА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cxnSpLocks/>
            <a:stCxn id="3" idx="1"/>
          </p:cNvCxnSpPr>
          <p:nvPr/>
        </p:nvCxnSpPr>
        <p:spPr>
          <a:xfrm flipH="1" flipV="1">
            <a:off x="2285984" y="2000247"/>
            <a:ext cx="1234500" cy="591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3" idx="1"/>
          </p:cNvCxnSpPr>
          <p:nvPr/>
        </p:nvCxnSpPr>
        <p:spPr>
          <a:xfrm flipH="1">
            <a:off x="2411760" y="2591783"/>
            <a:ext cx="1108724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3" idx="3"/>
          </p:cNvCxnSpPr>
          <p:nvPr/>
        </p:nvCxnSpPr>
        <p:spPr>
          <a:xfrm>
            <a:off x="5657587" y="2591783"/>
            <a:ext cx="822277" cy="415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stCxn id="3" idx="3"/>
          </p:cNvCxnSpPr>
          <p:nvPr/>
        </p:nvCxnSpPr>
        <p:spPr>
          <a:xfrm flipV="1">
            <a:off x="5657587" y="1943605"/>
            <a:ext cx="822277" cy="648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32240" y="-338997"/>
            <a:ext cx="258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400" dirty="0">
              <a:solidFill>
                <a:schemeClr val="bg2"/>
              </a:solidFill>
            </a:endParaRPr>
          </a:p>
        </p:txBody>
      </p:sp>
      <p:pic>
        <p:nvPicPr>
          <p:cNvPr id="15" name="Content Placeholder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71" y="304899"/>
            <a:ext cx="2000264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MIRJANA\Desktop\prezentacije\tim_8\Ljilja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6"/>
            <a:ext cx="1252913" cy="1214446"/>
          </a:xfrm>
          <a:prstGeom prst="rect">
            <a:avLst/>
          </a:prstGeom>
          <a:noFill/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7429520" y="214296"/>
            <a:ext cx="1176638" cy="125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MIRJANA\Desktop\prezentacije\tim_8\Ljilja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256" y="3425892"/>
            <a:ext cx="2549229" cy="1466673"/>
          </a:xfrm>
          <a:prstGeom prst="rect">
            <a:avLst/>
          </a:prstGeom>
          <a:noFill/>
        </p:spPr>
      </p:pic>
      <p:pic>
        <p:nvPicPr>
          <p:cNvPr id="2055" name="Picture 7" descr="C:\Users\MIRJANA\Desktop\prezentacije\tim_8\Ljilja\images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417" y="188017"/>
            <a:ext cx="1285884" cy="1285884"/>
          </a:xfrm>
          <a:prstGeom prst="rect">
            <a:avLst/>
          </a:prstGeom>
          <a:noFill/>
        </p:spPr>
      </p:pic>
      <p:pic>
        <p:nvPicPr>
          <p:cNvPr id="36" name="Picture 35" descr="preuzmi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9864" y="3422676"/>
            <a:ext cx="2091848" cy="156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05979"/>
            <a:ext cx="8643998" cy="794135"/>
          </a:xfrm>
        </p:spPr>
        <p:txBody>
          <a:bodyPr>
            <a:noAutofit/>
          </a:bodyPr>
          <a:lstStyle/>
          <a:p>
            <a:pPr marL="457200" indent="-457200"/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Шта имају биљке</a:t>
            </a:r>
            <a:r>
              <a:rPr lang="sr-Latn-R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животиње, а шта људи?</a:t>
            </a:r>
            <a:br>
              <a:rPr lang="sr-Latn-R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0150"/>
            <a:ext cx="72008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87824" y="1635646"/>
            <a:ext cx="1223962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3598"/>
            <a:ext cx="72008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32996" y="1635646"/>
            <a:ext cx="1278789" cy="2166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32996" y="1995686"/>
            <a:ext cx="1253190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32996" y="2330297"/>
            <a:ext cx="1278790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95411" y="2969647"/>
            <a:ext cx="1223962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88024" y="2589958"/>
            <a:ext cx="1223962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88024" y="3622046"/>
            <a:ext cx="1223962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795411" y="3958667"/>
            <a:ext cx="1223962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788024" y="4263553"/>
            <a:ext cx="1223962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07096" y="3291830"/>
            <a:ext cx="1223962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660232" y="3622046"/>
            <a:ext cx="1223962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660232" y="3958667"/>
            <a:ext cx="1223962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660232" y="4299942"/>
            <a:ext cx="1223962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660232" y="3291830"/>
            <a:ext cx="1223962" cy="216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BA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6"/>
            <a:ext cx="82867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54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Cyrl-CS" alt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Повежи називе животиња са називима дијелова тијела помоћу којих се крећу. </a:t>
            </a:r>
            <a:endParaRPr lang="sr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200151"/>
            <a:ext cx="7848872" cy="3394472"/>
          </a:xfrm>
        </p:spPr>
        <p:txBody>
          <a:bodyPr/>
          <a:lstStyle/>
          <a:p>
            <a:pPr marL="0" indent="0">
              <a:buNone/>
            </a:pPr>
            <a:endParaRPr lang="en-US" altLang="sr-Latn-RS" dirty="0"/>
          </a:p>
          <a:p>
            <a:pPr>
              <a:buNone/>
            </a:pPr>
            <a:r>
              <a:rPr lang="sr-Cyrl-CS" altLang="sr-Latn-RS" dirty="0"/>
              <a:t>        </a:t>
            </a:r>
            <a:r>
              <a:rPr lang="sr-Cyrl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ЛАСТА         РИБА       ЗЕЦ           ЗМИЈА</a:t>
            </a:r>
          </a:p>
          <a:p>
            <a:endParaRPr lang="sr-Cyrl-CS" alt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C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C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7" y="238708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altLang="sr-Latn-RS" dirty="0"/>
              <a:t>            </a:t>
            </a:r>
          </a:p>
          <a:p>
            <a:endParaRPr lang="sr-Cyrl-CS" altLang="sr-Latn-RS" dirty="0"/>
          </a:p>
          <a:p>
            <a:endParaRPr lang="sr-Cyrl-CS" altLang="sr-Latn-RS" dirty="0"/>
          </a:p>
          <a:p>
            <a:endParaRPr lang="sr-Cyrl-CS" altLang="sr-Latn-RS" dirty="0"/>
          </a:p>
          <a:p>
            <a:r>
              <a:rPr lang="sr-Cyrl-CS" alt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   ЦИЈЕЛО ТИЈЕЛО       НОГЕ        ПЕРАЈА     КРИЛА</a:t>
            </a:r>
            <a:endParaRPr lang="en-US" alt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071670" y="2143122"/>
            <a:ext cx="4572032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000496" y="2571750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14744" y="2143122"/>
            <a:ext cx="2286016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28794" y="2143122"/>
            <a:ext cx="5643602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6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156</Words>
  <Application>Microsoft Office PowerPoint</Application>
  <PresentationFormat>On-screen Show (16:9)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БИЉКЕ И ЖИВОТИЊЕ МОЈЕ ОКОЛИНЕ</vt:lpstr>
      <vt:lpstr>PowerPoint Presentation</vt:lpstr>
      <vt:lpstr>PowerPoint Presentation</vt:lpstr>
      <vt:lpstr>PowerPoint Presentation</vt:lpstr>
      <vt:lpstr>PowerPoint Presentation</vt:lpstr>
      <vt:lpstr>Шта имају биљке и животиње, а шта људи?  </vt:lpstr>
      <vt:lpstr>Повежи називе животиња са називима дијелова тијела помоћу којих се крећу.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Mirjana Brkić</cp:lastModifiedBy>
  <cp:revision>218</cp:revision>
  <dcterms:created xsi:type="dcterms:W3CDTF">2020-03-25T19:08:14Z</dcterms:created>
  <dcterms:modified xsi:type="dcterms:W3CDTF">2021-04-28T08:07:56Z</dcterms:modified>
</cp:coreProperties>
</file>