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7" r:id="rId2"/>
    <p:sldId id="258" r:id="rId3"/>
    <p:sldId id="259" r:id="rId4"/>
    <p:sldId id="264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47C017-5642-4CE7-9D4B-376E6A7F1D05}" v="126" dt="2020-05-23T11:05:52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2882" y="4425294"/>
            <a:ext cx="2841674" cy="1201911"/>
          </a:xfrm>
        </p:spPr>
        <p:txBody>
          <a:bodyPr>
            <a:normAutofit/>
          </a:bodyPr>
          <a:lstStyle/>
          <a:p>
            <a:r>
              <a:rPr lang="sr-Cyrl-B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Српски језик</a:t>
            </a:r>
            <a:b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разред</a:t>
            </a:r>
            <a:endParaRPr lang="sr-Latn-BA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407" y="1573709"/>
            <a:ext cx="6056624" cy="15727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r-Cyrl-BA" sz="4600" b="1" dirty="0">
                <a:latin typeface="Arial" panose="020B0604020202020204" pitchFamily="34" charset="0"/>
                <a:cs typeface="Arial" panose="020B0604020202020204" pitchFamily="34" charset="0"/>
              </a:rPr>
              <a:t>Причање догађаја </a:t>
            </a:r>
            <a:endParaRPr lang="sr-Latn-RS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Cyrl-BA" sz="4600" b="1" dirty="0">
                <a:latin typeface="Arial" panose="020B0604020202020204" pitchFamily="34" charset="0"/>
                <a:cs typeface="Arial" panose="020B0604020202020204" pitchFamily="34" charset="0"/>
              </a:rPr>
              <a:t>приказаног сликом</a:t>
            </a:r>
            <a:endParaRPr lang="sr-Latn-BA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9B5DE1B-EBE0-4FAB-843B-CB6159BF3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031" y="355657"/>
            <a:ext cx="4357881" cy="651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49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216" y="1174445"/>
            <a:ext cx="11617784" cy="932121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sr-Cyrl-BA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Догађај је оно што се догодило у свијету око нас.</a:t>
            </a:r>
            <a:endParaRPr lang="sr-Latn-BA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216" y="2179850"/>
            <a:ext cx="11180462" cy="1581477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sr-Cyrl-B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3600" b="1" dirty="0">
                <a:latin typeface="Arial" panose="020B0604020202020204" pitchFamily="34" charset="0"/>
                <a:cs typeface="Arial" panose="020B0604020202020204" pitchFamily="34" charset="0"/>
              </a:rPr>
              <a:t>Доживљај је оно што се догодило нама, што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sr-Cyrl-BA" sz="3600" b="1" dirty="0">
                <a:latin typeface="Arial" panose="020B0604020202020204" pitchFamily="34" charset="0"/>
                <a:cs typeface="Arial" panose="020B0604020202020204" pitchFamily="34" charset="0"/>
              </a:rPr>
              <a:t>    смо ми доживјели.</a:t>
            </a:r>
            <a:endParaRPr lang="sr-Latn-B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C0B0F5B-EFB3-4C4D-AF74-126921D84FB6}"/>
              </a:ext>
            </a:extLst>
          </p:cNvPr>
          <p:cNvSpPr txBox="1"/>
          <p:nvPr/>
        </p:nvSpPr>
        <p:spPr>
          <a:xfrm>
            <a:off x="4133557" y="240577"/>
            <a:ext cx="39248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4200" b="1" dirty="0">
                <a:latin typeface="Arial" panose="020B0604020202020204" pitchFamily="34" charset="0"/>
                <a:cs typeface="Arial" panose="020B0604020202020204" pitchFamily="34" charset="0"/>
              </a:rPr>
              <a:t>ПОНОВИМО!</a:t>
            </a:r>
            <a:endParaRPr lang="de-DE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FDFC3B8-F514-4EBC-9754-AC17033A9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447" y="3060854"/>
            <a:ext cx="4213198" cy="339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4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348279"/>
            <a:ext cx="9631679" cy="5795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F52E133-6528-4678-8A58-195725118411}"/>
              </a:ext>
            </a:extLst>
          </p:cNvPr>
          <p:cNvSpPr txBox="1"/>
          <p:nvPr/>
        </p:nvSpPr>
        <p:spPr>
          <a:xfrm>
            <a:off x="7005710" y="6158029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Читанка, страна 74.</a:t>
            </a:r>
            <a:endParaRPr lang="de-D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71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F513B6EE-18E7-4533-99FD-97E210B6D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148" y="359917"/>
            <a:ext cx="6506818" cy="4122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7838CC4-D8E5-498E-91BA-F9C86A9FE772}"/>
              </a:ext>
            </a:extLst>
          </p:cNvPr>
          <p:cNvSpPr txBox="1"/>
          <p:nvPr/>
        </p:nvSpPr>
        <p:spPr>
          <a:xfrm>
            <a:off x="344556" y="359917"/>
            <a:ext cx="50358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3300" dirty="0">
                <a:latin typeface="Arial" panose="020B0604020202020204" pitchFamily="34" charset="0"/>
                <a:cs typeface="Arial" panose="020B0604020202020204" pitchFamily="34" charset="0"/>
              </a:rPr>
              <a:t>Гдје се дешава радња овог догађаја?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3300" dirty="0">
                <a:latin typeface="Arial" panose="020B0604020202020204" pitchFamily="34" charset="0"/>
                <a:cs typeface="Arial" panose="020B0604020202020204" pitchFamily="34" charset="0"/>
              </a:rPr>
              <a:t>Чега су се дјечаци играли?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3300" dirty="0">
                <a:latin typeface="Arial" panose="020B0604020202020204" pitchFamily="34" charset="0"/>
                <a:cs typeface="Arial" panose="020B0604020202020204" pitchFamily="34" charset="0"/>
              </a:rPr>
              <a:t>Гдје је отишла лопта?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3300" dirty="0">
                <a:latin typeface="Arial" panose="020B0604020202020204" pitchFamily="34" charset="0"/>
                <a:cs typeface="Arial" panose="020B0604020202020204" pitchFamily="34" charset="0"/>
              </a:rPr>
              <a:t>Ко је наишао када је дјечак истрчао на улицу?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B8104B7-DD0A-4C5D-B9DD-30CA4032AB6A}"/>
              </a:ext>
            </a:extLst>
          </p:cNvPr>
          <p:cNvSpPr txBox="1"/>
          <p:nvPr/>
        </p:nvSpPr>
        <p:spPr>
          <a:xfrm>
            <a:off x="437321" y="4364736"/>
            <a:ext cx="1131735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3300" dirty="0">
                <a:latin typeface="Arial" panose="020B0604020202020204" pitchFamily="34" charset="0"/>
                <a:cs typeface="Arial" panose="020B0604020202020204" pitchFamily="34" charset="0"/>
              </a:rPr>
              <a:t>Да ли је возач аутомобила на вријеме закочио?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3300" dirty="0">
                <a:latin typeface="Arial" panose="020B0604020202020204" pitchFamily="34" charset="0"/>
                <a:cs typeface="Arial" panose="020B0604020202020204" pitchFamily="34" charset="0"/>
              </a:rPr>
              <a:t>Како су реаговали остали дјечаци?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3300" dirty="0">
                <a:latin typeface="Arial" panose="020B0604020202020204" pitchFamily="34" charset="0"/>
                <a:cs typeface="Arial" panose="020B0604020202020204" pitchFamily="34" charset="0"/>
              </a:rPr>
              <a:t>Како би ти поступио у оваквој ситуацију? </a:t>
            </a:r>
          </a:p>
        </p:txBody>
      </p:sp>
    </p:spTree>
    <p:extLst>
      <p:ext uri="{BB962C8B-B14F-4D97-AF65-F5344CB8AC3E}">
        <p14:creationId xmlns:p14="http://schemas.microsoft.com/office/powerpoint/2010/main" val="185933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604" y="261193"/>
            <a:ext cx="7152792" cy="696813"/>
          </a:xfrm>
        </p:spPr>
        <p:txBody>
          <a:bodyPr>
            <a:normAutofit/>
          </a:bodyPr>
          <a:lstStyle/>
          <a:p>
            <a:r>
              <a:rPr lang="sr-Cyrl-BA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САМОСТАЛАН РАД</a:t>
            </a:r>
            <a:endParaRPr lang="sr-Latn-BA" sz="3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035" y="1672111"/>
            <a:ext cx="11225929" cy="4924696"/>
          </a:xfrm>
        </p:spPr>
        <p:txBody>
          <a:bodyPr>
            <a:noAutofit/>
          </a:bodyPr>
          <a:lstStyle/>
          <a:p>
            <a:r>
              <a:rPr lang="sr-Cyrl-BA" sz="3600" b="1" dirty="0">
                <a:latin typeface="Arial" panose="020B0604020202020204" pitchFamily="34" charset="0"/>
                <a:cs typeface="Arial" panose="020B0604020202020204" pitchFamily="34" charset="0"/>
              </a:rPr>
              <a:t>У свеску запиши причу која се крије иза ове слике. Причи дај наслов.</a:t>
            </a:r>
          </a:p>
          <a:p>
            <a:pPr marL="0" indent="0">
              <a:buNone/>
            </a:pPr>
            <a:endParaRPr lang="sr-Cyrl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Слика се налази у уџбенику Читанка на 74. страни.</a:t>
            </a:r>
            <a:endParaRPr lang="sr-Latn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B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257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124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Symbol</vt:lpstr>
      <vt:lpstr>Office Theme</vt:lpstr>
      <vt:lpstr>Српски језик 2. разред</vt:lpstr>
      <vt:lpstr>Догађај је оно што се догодило у свијету око нас.</vt:lpstr>
      <vt:lpstr>PowerPoint Presentation</vt:lpstr>
      <vt:lpstr>PowerPoint Presentation</vt:lpstr>
      <vt:lpstr>ЗАДАТАК ЗА САМОСТАЛАН РАД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Српски језик                            2. разред</dc:title>
  <dc:creator>Sanja Nišević</dc:creator>
  <cp:lastModifiedBy>Mirjana Brkić</cp:lastModifiedBy>
  <cp:revision>21</cp:revision>
  <dcterms:created xsi:type="dcterms:W3CDTF">2020-05-19T22:15:05Z</dcterms:created>
  <dcterms:modified xsi:type="dcterms:W3CDTF">2021-04-28T08:10:57Z</dcterms:modified>
</cp:coreProperties>
</file>