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СРПСКИ ЈЕЗИК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ОПИСИВАЊЕ</a:t>
            </a:r>
          </a:p>
          <a:p>
            <a:r>
              <a:rPr lang="sr-Cyrl-RS" dirty="0" smtClean="0"/>
              <a:t>ВРСТЕ РИЈЕЧИ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011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ОПИСИВАЊЕ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Описивати можемо: природу, људе, животиње, човјека, просторију, слику, предмете, филм итд.</a:t>
            </a:r>
          </a:p>
          <a:p>
            <a:pPr marL="0" indent="0">
              <a:buNone/>
            </a:pPr>
            <a:r>
              <a:rPr lang="sr-Cyrl-RS" dirty="0" smtClean="0"/>
              <a:t>Да би опис био што бољи, потребно је да сачинимо план описивања.</a:t>
            </a:r>
          </a:p>
        </p:txBody>
      </p:sp>
    </p:spTree>
    <p:extLst>
      <p:ext uri="{BB962C8B-B14F-4D97-AF65-F5344CB8AC3E}">
        <p14:creationId xmlns:p14="http://schemas.microsoft.com/office/powerpoint/2010/main" val="2431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Упутство за описивање животиње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 smtClean="0"/>
              <a:t>Изабери животињу коју ћеш описивати и посматрај је</a:t>
            </a:r>
            <a:r>
              <a:rPr lang="bs-Latn-BA" dirty="0" smtClean="0"/>
              <a:t>.</a:t>
            </a:r>
            <a:endParaRPr lang="sr-Cyrl-RS" dirty="0" smtClean="0"/>
          </a:p>
          <a:p>
            <a:r>
              <a:rPr lang="sr-Cyrl-RS" dirty="0" smtClean="0"/>
              <a:t>Зашто описујеш баш ту животињу?</a:t>
            </a:r>
          </a:p>
          <a:p>
            <a:r>
              <a:rPr lang="sr-Cyrl-RS" dirty="0" smtClean="0"/>
              <a:t>Уочи њене физичке особине (величина, број ногу, чиме је прекривена, боја, кретање, оглашавање, исхрана...)</a:t>
            </a:r>
            <a:r>
              <a:rPr lang="bs-Latn-BA" dirty="0" smtClean="0"/>
              <a:t>.</a:t>
            </a:r>
            <a:endParaRPr lang="sr-Cyrl-RS" dirty="0" smtClean="0"/>
          </a:p>
          <a:p>
            <a:r>
              <a:rPr lang="sr-Cyrl-RS" dirty="0" smtClean="0"/>
              <a:t>Какав је њен однос према другим животињама</a:t>
            </a:r>
            <a:r>
              <a:rPr lang="bs-Latn-BA" dirty="0" smtClean="0"/>
              <a:t>?</a:t>
            </a:r>
            <a:endParaRPr lang="sr-Cyrl-RS" dirty="0" smtClean="0"/>
          </a:p>
          <a:p>
            <a:r>
              <a:rPr lang="sr-Cyrl-RS" dirty="0" smtClean="0"/>
              <a:t>Да ли нас подсјећа на неку другу животињу и због чега?</a:t>
            </a:r>
          </a:p>
          <a:p>
            <a:r>
              <a:rPr lang="sr-Cyrl-RS" dirty="0" smtClean="0"/>
              <a:t>Каква осјећања у теби изазива та животиња</a:t>
            </a:r>
            <a:r>
              <a:rPr lang="bs-Latn-BA" dirty="0" smtClean="0"/>
              <a:t>?</a:t>
            </a:r>
            <a:endParaRPr lang="sr-Cyrl-RS" dirty="0" smtClean="0"/>
          </a:p>
          <a:p>
            <a:r>
              <a:rPr lang="sr-Cyrl-RS" dirty="0" smtClean="0"/>
              <a:t>Да ли на њој уочаваш неке појединости, да ли ти је нешто посебно привукло пажњу</a:t>
            </a:r>
            <a:r>
              <a:rPr lang="bs-Latn-BA" dirty="0" smtClean="0"/>
              <a:t>?</a:t>
            </a:r>
            <a:endParaRPr lang="sr-Cyrl-RS" dirty="0" smtClean="0"/>
          </a:p>
          <a:p>
            <a:r>
              <a:rPr lang="sr-Cyrl-RS" dirty="0" smtClean="0"/>
              <a:t>Како све појединачне особине заједно изгледају?</a:t>
            </a:r>
          </a:p>
          <a:p>
            <a:r>
              <a:rPr lang="sr-Cyrl-RS" dirty="0" smtClean="0"/>
              <a:t>Зашто је она човјеку важна?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062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Задаци за самосталан рад: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Сачинити план описивања домаће животиње;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Састав написати у свесци, поштујући правописна и граматичка правила;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У договору са учитељем/учитељицом састав послати у један часопис за дјецу или у школске новине.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605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178</Words>
  <Application>Microsoft Office PowerPoint</Application>
  <PresentationFormat>Prilagođavanje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Organic</vt:lpstr>
      <vt:lpstr>СРПСКИ ЈЕЗИК</vt:lpstr>
      <vt:lpstr>ОПИСИВАЊЕ</vt:lpstr>
      <vt:lpstr>Упутство за описивање животиње</vt:lpstr>
      <vt:lpstr>Задаци за самосталан рад: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Laptop</dc:creator>
  <cp:lastModifiedBy>tatjana</cp:lastModifiedBy>
  <cp:revision>10</cp:revision>
  <dcterms:created xsi:type="dcterms:W3CDTF">2020-03-16T00:43:07Z</dcterms:created>
  <dcterms:modified xsi:type="dcterms:W3CDTF">2020-04-07T19:37:31Z</dcterms:modified>
</cp:coreProperties>
</file>