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>
      <p:ext uri="{19B8F6BF-5375-455C-9EA6-DF929625EA0E}">
        <p15:presenceInfo xmlns:p15="http://schemas.microsoft.com/office/powerpoint/2012/main" xmlns="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8T21:45:10.882" idx="1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609" y="1672045"/>
            <a:ext cx="9966960" cy="1369688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ТАЈНА  ВЕЧЕРА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924" y="3822958"/>
            <a:ext cx="5408342" cy="269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2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86" y="1476103"/>
            <a:ext cx="6540190" cy="4036423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- Тајна или посљедња вечера Господа Исуса Христа са својим ученицима била је у четвртак – ВЕЛИКИ  ЧЕТВРТАК.</a:t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>- Спаситељ је послао Петра и Јована да припреме све што је потребно за вечеру.</a:t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>- Христос им је тада открио да ће то бити њихова посљедња заједничка вечера.</a:t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8517" y="1806498"/>
            <a:ext cx="3417209" cy="328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94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16205"/>
            <a:ext cx="6852424" cy="467979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Спаситељ је узео воду и пешкир и почео да пере ноге Апостолима.</a:t>
            </a:r>
          </a:p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</a:t>
            </a:r>
            <a:r>
              <a:rPr lang="sr-Cyrl-RS" sz="2400" b="1" dirty="0">
                <a:solidFill>
                  <a:srgbClr val="C00000"/>
                </a:solidFill>
              </a:rPr>
              <a:t>А</a:t>
            </a:r>
            <a:r>
              <a:rPr lang="sr-Cyrl-RS" sz="2400" b="1" dirty="0" smtClean="0">
                <a:solidFill>
                  <a:srgbClr val="C00000"/>
                </a:solidFill>
              </a:rPr>
              <a:t>постол Петар се успротивио, рекавши да то неће дозволити.</a:t>
            </a:r>
          </a:p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Христос им објасни: „ Ја, кога називате Учитељем и Господом, вама сам опрао ноге. Дакле и ви чините другима као што сам и ја чинио вама!“</a:t>
            </a:r>
          </a:p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Својим примјером Спаситељ Апостоле учи смирењу и понизности.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459" y="1527717"/>
            <a:ext cx="3512634" cy="38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7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174" y="2906485"/>
            <a:ext cx="9363727" cy="1156063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Прочитај  текст и заокружи тачан одговор на страни 48!</a:t>
            </a:r>
          </a:p>
          <a:p>
            <a:r>
              <a:rPr lang="sr-Cyrl-RS" sz="2800" b="1" dirty="0" smtClean="0">
                <a:solidFill>
                  <a:srgbClr val="C00000"/>
                </a:solidFill>
              </a:rPr>
              <a:t>Допуни реченице на страни 49</a:t>
            </a:r>
            <a:r>
              <a:rPr lang="sr-Cyrl-RS" sz="2800" b="1" dirty="0" smtClean="0">
                <a:solidFill>
                  <a:srgbClr val="C00000"/>
                </a:solidFill>
              </a:rPr>
              <a:t>!</a:t>
            </a:r>
            <a:endParaRPr lang="sr-Cyrl-RS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0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42</TotalTime>
  <Words>105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Basis</vt:lpstr>
      <vt:lpstr>ТАЈНА  ВЕЧЕРА</vt:lpstr>
      <vt:lpstr>- Тајна или посљедња вечера Господа Исуса Христа са својим ученицима била је у четвртак – ВЕЛИКИ  ЧЕТВРТАК.  - Спаситељ је послао Петра и Јована да припреме све што је потребно за вечеру.  - Христос им је тада открио да ће то бити њихова посљедња заједничка вечера. 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ТАЈНА  ВЕЧЕРА</dc:title>
  <dc:creator>Korisnik</dc:creator>
  <cp:lastModifiedBy>Slavoljub Lukic</cp:lastModifiedBy>
  <cp:revision>8</cp:revision>
  <dcterms:created xsi:type="dcterms:W3CDTF">2020-03-28T20:29:33Z</dcterms:created>
  <dcterms:modified xsi:type="dcterms:W3CDTF">2020-04-13T07:18:28Z</dcterms:modified>
</cp:coreProperties>
</file>