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42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2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3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4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3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6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6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5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99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92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407" y="666205"/>
            <a:ext cx="10058400" cy="891646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rgbClr val="C00000"/>
                </a:solidFill>
              </a:rPr>
              <a:t>Десети члан Символа вјере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91" y="2134520"/>
            <a:ext cx="7143750" cy="39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5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4856"/>
            <a:ext cx="10058400" cy="552504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Исповиједам једно крштење за опроштење гријехова.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2308"/>
            <a:ext cx="5461564" cy="3726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 - </a:t>
            </a:r>
            <a:r>
              <a:rPr lang="sr-Cyrl-RS" sz="2400" b="1" dirty="0" smtClean="0">
                <a:solidFill>
                  <a:srgbClr val="002060"/>
                </a:solidFill>
              </a:rPr>
              <a:t>Црква </a:t>
            </a:r>
            <a:r>
              <a:rPr lang="sr-Cyrl-RS" sz="2400" b="1" dirty="0" smtClean="0">
                <a:solidFill>
                  <a:srgbClr val="002060"/>
                </a:solidFill>
              </a:rPr>
              <a:t>је народ Божји.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Крштењем ступамо у Цркву Христову.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Исповиједамо вјеру у једно крштење, у коме нам се, због љубави Христове, опраштају сви гријеси.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</a:t>
            </a:r>
            <a:r>
              <a:rPr lang="sr-Cyrl-RS" sz="2400" b="1" dirty="0">
                <a:solidFill>
                  <a:srgbClr val="002060"/>
                </a:solidFill>
              </a:rPr>
              <a:t>У</a:t>
            </a:r>
            <a:r>
              <a:rPr lang="sr-Cyrl-RS" sz="2400" b="1" dirty="0" smtClean="0">
                <a:solidFill>
                  <a:srgbClr val="002060"/>
                </a:solidFill>
              </a:rPr>
              <a:t> крштењу Духом Светим нам се даје светост и сила да ту светост одржимо.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</a:t>
            </a:r>
            <a:r>
              <a:rPr lang="sr-Cyrl-RS" sz="2400" b="1" dirty="0">
                <a:solidFill>
                  <a:srgbClr val="002060"/>
                </a:solidFill>
              </a:rPr>
              <a:t>К</a:t>
            </a:r>
            <a:r>
              <a:rPr lang="sr-Cyrl-RS" sz="2400" b="1" dirty="0" smtClean="0">
                <a:solidFill>
                  <a:srgbClr val="002060"/>
                </a:solidFill>
              </a:rPr>
              <a:t>рштење се назива и новим рођењем.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22" y="2167467"/>
            <a:ext cx="3070578" cy="3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6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</a:rPr>
              <a:t>Христос каже да, ако се неко не роди водом и духом, не може ући у Царство небеско.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sz="2400" dirty="0" smtClean="0">
                <a:solidFill>
                  <a:srgbClr val="002060"/>
                </a:solidFill>
              </a:rPr>
              <a:t>-</a:t>
            </a:r>
            <a:r>
              <a:rPr lang="sr-Cyrl-RS" sz="2400" b="1" dirty="0" smtClean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К</a:t>
            </a:r>
            <a:r>
              <a:rPr lang="sr-Cyrl-RS" sz="2400" b="1" dirty="0" smtClean="0">
                <a:solidFill>
                  <a:srgbClr val="002060"/>
                </a:solidFill>
              </a:rPr>
              <a:t>рштењем се удостојавамо и учешћа у свим осталим Светим тајнама Цркве, неопходних за живот у Богу.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</a:t>
            </a:r>
            <a:r>
              <a:rPr lang="sr-Cyrl-RS" sz="2400" b="1" dirty="0">
                <a:solidFill>
                  <a:srgbClr val="002060"/>
                </a:solidFill>
              </a:rPr>
              <a:t>У</a:t>
            </a:r>
            <a:r>
              <a:rPr lang="sr-Cyrl-RS" sz="2400" b="1" dirty="0" smtClean="0">
                <a:solidFill>
                  <a:srgbClr val="002060"/>
                </a:solidFill>
              </a:rPr>
              <a:t> Светој тајни причешћа примамо истинито Тијело и Крв Христову              и постајемо удови Његовог Тијела, коме је Он Глава.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                                           </a:t>
            </a:r>
          </a:p>
          <a:p>
            <a:r>
              <a:rPr lang="sr-Cyrl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 smtClean="0">
                <a:solidFill>
                  <a:srgbClr val="002060"/>
                </a:solidFill>
              </a:rPr>
              <a:t>                                        „</a:t>
            </a:r>
            <a:r>
              <a:rPr lang="sr-Cyrl-RS" sz="2400" b="1" dirty="0" smtClean="0">
                <a:solidFill>
                  <a:srgbClr val="C00000"/>
                </a:solidFill>
              </a:rPr>
              <a:t>Сви сте синови Божји вјером у Христа Исуса, јер који</a:t>
            </a:r>
          </a:p>
          <a:p>
            <a:r>
              <a:rPr lang="sr-Cyrl-RS" sz="2400" b="1" dirty="0">
                <a:solidFill>
                  <a:srgbClr val="C00000"/>
                </a:solidFill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</a:rPr>
              <a:t>                                         год се у Христа крстисте, у Христа се обукосте.“</a:t>
            </a:r>
          </a:p>
          <a:p>
            <a:r>
              <a:rPr lang="sr-Cyrl-RS" sz="2400" b="1" dirty="0">
                <a:solidFill>
                  <a:srgbClr val="C00000"/>
                </a:solidFill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</a:rPr>
              <a:t>                                           (Гал 3, 27-27)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62" y="3756309"/>
            <a:ext cx="2483701" cy="2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60320"/>
            <a:ext cx="10058400" cy="1392206"/>
          </a:xfrm>
        </p:spPr>
        <p:txBody>
          <a:bodyPr>
            <a:normAutofit fontScale="77500" lnSpcReduction="20000"/>
          </a:bodyPr>
          <a:lstStyle/>
          <a:p>
            <a:endParaRPr lang="sr-Cyrl-RS" dirty="0" smtClean="0"/>
          </a:p>
          <a:p>
            <a:r>
              <a:rPr lang="sr-Cyrl-RS" sz="3000" b="1" dirty="0" smtClean="0">
                <a:solidFill>
                  <a:srgbClr val="002060"/>
                </a:solidFill>
              </a:rPr>
              <a:t>Одговори на питања у уџбенику на страни 48!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r>
              <a:rPr lang="sr-Cyrl-RS" sz="3000" b="1" dirty="0" smtClean="0">
                <a:solidFill>
                  <a:srgbClr val="002060"/>
                </a:solidFill>
              </a:rPr>
              <a:t>У </a:t>
            </a:r>
            <a:r>
              <a:rPr lang="sr-Cyrl-RS" sz="3000" b="1" dirty="0" smtClean="0">
                <a:solidFill>
                  <a:srgbClr val="002060"/>
                </a:solidFill>
              </a:rPr>
              <a:t>радној свесци на страни </a:t>
            </a:r>
            <a:r>
              <a:rPr lang="sr-Cyrl-RS" sz="3000" b="1" dirty="0" smtClean="0">
                <a:solidFill>
                  <a:srgbClr val="002060"/>
                </a:solidFill>
              </a:rPr>
              <a:t>29 </a:t>
            </a:r>
            <a:r>
              <a:rPr lang="sr-Cyrl-RS" sz="3000" b="1" dirty="0" smtClean="0">
                <a:solidFill>
                  <a:srgbClr val="002060"/>
                </a:solidFill>
              </a:rPr>
              <a:t>напиши исправно реченице, упиши слова која недостају и на тај начин доврши реченице!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193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Retrospect</vt:lpstr>
      <vt:lpstr>Десети члан Символа вјере</vt:lpstr>
      <vt:lpstr>Исповиједам једно крштење за опроштење гријехова.</vt:lpstr>
      <vt:lpstr>Христос каже да, ако се неко не роди водом и духом, не може ући у Царство небеско. 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Десети члан Символа вјере</dc:title>
  <dc:creator>Korisnik</dc:creator>
  <cp:lastModifiedBy>Slavoljub Lukic</cp:lastModifiedBy>
  <cp:revision>9</cp:revision>
  <dcterms:created xsi:type="dcterms:W3CDTF">2020-03-29T09:35:36Z</dcterms:created>
  <dcterms:modified xsi:type="dcterms:W3CDTF">2020-04-13T07:22:41Z</dcterms:modified>
</cp:coreProperties>
</file>