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6600"/>
    <a:srgbClr val="3DA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1" autoAdjust="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BABDF-1997-49D4-A516-9035801D353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 smtClean="0"/>
              <a:t>4. 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1BEC-03E7-486D-A443-CF1CA0D4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0897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E053-BADC-4B18-94D5-ED6DD0C3C3C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 smtClean="0"/>
              <a:t>4. 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70202-2397-44C5-9F61-0C9509B3D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202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4. РАЗРЕД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5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1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1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6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6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3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5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8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8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0C64-7885-4200-AD31-2E8655F05BA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AB6AE-9C3D-4F94-86E4-BCF40F35E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3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1150"/>
            <a:ext cx="7620000" cy="1102519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МНОЖЕЊЕ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85750"/>
            <a:ext cx="2819400" cy="381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28950"/>
            <a:ext cx="58674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52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РАЧУНАЊЕ У ТАБЛИЦИ МЈЕСНИХ ВРИЈЕДНОСТИ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base"/>
            <a:endParaRPr lang="en-US" dirty="0"/>
          </a:p>
          <a:p>
            <a:pPr fontAlgn="base"/>
            <a:endParaRPr lang="en-US" dirty="0"/>
          </a:p>
          <a:p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3651790"/>
              </p:ext>
            </p:extLst>
          </p:nvPr>
        </p:nvGraphicFramePr>
        <p:xfrm>
          <a:off x="914400" y="1200151"/>
          <a:ext cx="2209800" cy="2911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00"/>
                <a:gridCol w="736600"/>
                <a:gridCol w="736600"/>
              </a:tblGrid>
              <a:tr h="498283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en-US" sz="24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en-US" sz="24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</a:t>
                      </a:r>
                      <a:endParaRPr lang="en-US" sz="2400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441418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1193819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sr-Cyrl-BA" sz="11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sr-Cyrl-BA" sz="11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Cyrl-BA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sr-Cyrl-BA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762079"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314700" y="4722873"/>
            <a:ext cx="2819400" cy="381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90800" y="2787773"/>
            <a:ext cx="152400" cy="3048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48035" y="2789068"/>
            <a:ext cx="152400" cy="3048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4" idx="0"/>
          </p:cNvCxnSpPr>
          <p:nvPr/>
        </p:nvCxnSpPr>
        <p:spPr>
          <a:xfrm flipH="1" flipV="1">
            <a:off x="1305387" y="2408068"/>
            <a:ext cx="618848" cy="3810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067202" y="2377366"/>
            <a:ext cx="618848" cy="3810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136390" y="1711008"/>
            <a:ext cx="673610" cy="4572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95800" y="1123950"/>
            <a:ext cx="3581400" cy="3048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 </a:t>
            </a:r>
            <a:r>
              <a:rPr lang="en-US" sz="2400" u="sng" dirty="0" smtClean="0"/>
              <a:t>·</a:t>
            </a:r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19800" y="1569498"/>
            <a:ext cx="152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10250" y="1569498"/>
            <a:ext cx="20955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72200" y="1569498"/>
            <a:ext cx="228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338" y="2885223"/>
            <a:ext cx="2099569" cy="190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3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Писменим поступком израчунај: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34808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274 </a:t>
            </a:r>
            <a:r>
              <a:rPr lang="en-US" sz="2400" u="sng" dirty="0" smtClean="0">
                <a:solidFill>
                  <a:schemeClr val="bg1"/>
                </a:solidFill>
              </a:rPr>
              <a:t>·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de-A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165 </a:t>
            </a:r>
            <a:r>
              <a:rPr lang="en-US" sz="2400" u="sng" dirty="0" smtClean="0">
                <a:solidFill>
                  <a:schemeClr val="bg1"/>
                </a:solidFill>
              </a:rPr>
              <a:t>·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 </a:t>
            </a:r>
            <a:r>
              <a:rPr lang="en-US" sz="2400" u="sng" dirty="0" smtClean="0">
                <a:solidFill>
                  <a:schemeClr val="bg1"/>
                </a:solidFill>
              </a:rPr>
              <a:t>·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236 </a:t>
            </a:r>
            <a:r>
              <a:rPr lang="en-US" sz="2400" u="sng" dirty="0" smtClean="0">
                <a:solidFill>
                  <a:schemeClr val="bg1"/>
                </a:solidFill>
              </a:rPr>
              <a:t>·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358 </a:t>
            </a:r>
            <a:r>
              <a:rPr lang="en-US" sz="2400" u="sng" dirty="0" smtClean="0">
                <a:solidFill>
                  <a:schemeClr val="bg1"/>
                </a:solidFill>
              </a:rPr>
              <a:t>·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1790419"/>
            <a:ext cx="685799" cy="40033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3600" y="1802546"/>
            <a:ext cx="762000" cy="3120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400" y="1802546"/>
            <a:ext cx="838200" cy="3120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834582"/>
            <a:ext cx="762000" cy="31200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6600" y="1807338"/>
            <a:ext cx="685800" cy="326678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4608241"/>
            <a:ext cx="4648201" cy="381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33142">
            <a:off x="6496725" y="3052557"/>
            <a:ext cx="2267741" cy="143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51155" y="1694139"/>
            <a:ext cx="381000" cy="244329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27970" y="4608241"/>
            <a:ext cx="4648201" cy="381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3483" y="533431"/>
            <a:ext cx="7848600" cy="6858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Који је број 4 пута већи од разлике бројева 283 и 145?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3069" y="1428750"/>
            <a:ext cx="2306345" cy="4572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(283 </a:t>
            </a:r>
            <a:r>
              <a:rPr lang="de-A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145)</a:t>
            </a:r>
            <a:r>
              <a:rPr lang="de-A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/>
              <a:t>·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95600" y="1428750"/>
            <a:ext cx="1380477" cy="4572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138 </a:t>
            </a:r>
            <a:r>
              <a:rPr lang="en-US" sz="2400" dirty="0" smtClean="0"/>
              <a:t>·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38600" y="1428750"/>
            <a:ext cx="676923" cy="4572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4570" y="3197352"/>
            <a:ext cx="8458199" cy="6858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Број 552 је 4 пута већи од разлике бројева 283 и 145.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40244" y="1504950"/>
            <a:ext cx="1143000" cy="1295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283</a:t>
            </a:r>
          </a:p>
          <a:p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145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138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38688" y="2106386"/>
            <a:ext cx="1172224" cy="693964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138 </a:t>
            </a:r>
            <a:r>
              <a:rPr lang="en-US" sz="2400" u="sng" dirty="0" smtClean="0"/>
              <a:t>·</a:t>
            </a:r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из уџбеника на страни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286" y="1123950"/>
            <a:ext cx="7772400" cy="12192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 једној школи има 253 ђачка стола.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Колико има столица, ако сваком столу припадају двије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столице?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4286" y="3486150"/>
            <a:ext cx="7913914" cy="9144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Ако сваком столу припадају двије столице, онда има 506 столица.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5498" y="4630544"/>
            <a:ext cx="4648201" cy="381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343150"/>
            <a:ext cx="1485899" cy="762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253 </a:t>
            </a:r>
            <a:r>
              <a:rPr lang="en-US" sz="2400" dirty="0" smtClean="0"/>
              <a:t>·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=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2343150"/>
            <a:ext cx="990600" cy="76200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9800" y="2334986"/>
            <a:ext cx="1447800" cy="92256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253</a:t>
            </a:r>
            <a:r>
              <a:rPr lang="de-AT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/>
              <a:t>·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A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506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77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55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4.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Производ бројева 109 и 8 умањи за 799.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43099" y="4630544"/>
            <a:ext cx="4648201" cy="381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581150"/>
            <a:ext cx="2286000" cy="8382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(109</a:t>
            </a:r>
            <a:r>
              <a:rPr lang="en-US" sz="2400" dirty="0" smtClean="0"/>
              <a:t> ·</a:t>
            </a:r>
            <a:r>
              <a:rPr lang="sr-Cyrl-BA" sz="2400" dirty="0" smtClean="0"/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- 799=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1733550"/>
            <a:ext cx="1066800" cy="8382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581150"/>
            <a:ext cx="1600200" cy="8382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872 - 799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13847" y="1352550"/>
            <a:ext cx="914400" cy="1143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872</a:t>
            </a:r>
          </a:p>
          <a:p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- 799 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73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0" y="1735836"/>
            <a:ext cx="533400" cy="5334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872">
            <a:off x="6882227" y="3013091"/>
            <a:ext cx="1600432" cy="168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3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94723"/>
            <a:ext cx="8077200" cy="1219199"/>
          </a:xfrm>
        </p:spPr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5.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у уџбенику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страни 121.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4653577"/>
            <a:ext cx="4648201" cy="3810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254</Words>
  <Application>Microsoft Office PowerPoint</Application>
  <PresentationFormat>On-screen Show (16:9)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ПИСМЕНО МНОЖЕЊЕ</vt:lpstr>
      <vt:lpstr>РАЧУНАЊЕ У ТАБЛИЦИ МЈЕСНИХ ВРИЈЕДНОСТИ</vt:lpstr>
      <vt:lpstr>1. Писменим поступком израчунај:</vt:lpstr>
      <vt:lpstr>PowerPoint Presentation</vt:lpstr>
      <vt:lpstr>Задаци из уџбеника на страни 121.</vt:lpstr>
      <vt:lpstr>4. Производ бројева 109 и 8 умањи за 799.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МНОЖЕЊЕ (4)</dc:title>
  <dc:creator>Vinko</dc:creator>
  <cp:lastModifiedBy>marina_uciteljica@yahoo.com</cp:lastModifiedBy>
  <cp:revision>42</cp:revision>
  <dcterms:created xsi:type="dcterms:W3CDTF">2020-04-25T19:18:42Z</dcterms:created>
  <dcterms:modified xsi:type="dcterms:W3CDTF">2020-05-03T18:56:12Z</dcterms:modified>
</cp:coreProperties>
</file>