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3" r:id="rId5"/>
    <p:sldId id="262" r:id="rId6"/>
    <p:sldId id="260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43" autoAdjust="0"/>
  </p:normalViewPr>
  <p:slideViewPr>
    <p:cSldViewPr>
      <p:cViewPr>
        <p:scale>
          <a:sx n="73" d="100"/>
          <a:sy n="73" d="100"/>
        </p:scale>
        <p:origin x="-64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AB4B-B802-4AF5-8AFD-5308E9413AA3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E7762-2432-4130-B2DD-7BCEC18A1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214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C570C-C8D1-4A3E-8A43-2FB030A9D012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E841-0557-404A-B1D1-32B2B80AC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81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20D0-3893-4200-BBF9-0601DFCCB139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ED32-44E6-4A74-9755-BE53088AD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136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B4F5-D065-45FB-B826-347F9ED148CA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350E-46F3-438F-BBBC-49B864B0D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772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6C41-FD91-4CF2-8C41-7743AABC645A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3C4F6-DB53-4E75-B4A2-35666DC2D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711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B4F16-F19A-4791-A351-5F4091296730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A9942-AE6A-46A0-BFA0-E751B1CC6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999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85AEA-DF4A-4E6B-A1D6-C74424C12002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8D7B1-CD05-4704-A49E-36D8FA2C3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67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13B3-62E7-49F4-B8B2-674CD933BB5D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7106-4EE3-443C-AB4A-5218AFD14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727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DBBC-20E3-4196-AC55-EDDA84BC3EB6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838BA-E527-4276-8812-0F369E414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23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2341-EB05-43A9-8839-7ADA4EDCB846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DDDA8-82F9-44A2-97A0-402F126E9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73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E47A-69A3-4478-BB80-933C250A521E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CA95-D48C-4236-9B45-5E59E9FD1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03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467A14-94C6-4DC4-97E8-9FF176F3A5DB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C29DC1-B321-43B3-B066-8FAF83460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4982" y="1963551"/>
            <a:ext cx="5454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Россия — священная наша держава,</a:t>
            </a:r>
            <a:br>
              <a:rPr lang="ru-RU" sz="24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endParaRPr lang="ru-RU" sz="2400" b="1" dirty="0">
              <a:ln w="10541" cmpd="sng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2081" y="2415739"/>
            <a:ext cx="518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Россия — любимая наша страна</a:t>
            </a:r>
            <a:r>
              <a:rPr lang="ru-RU" sz="24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33017" y="2852936"/>
            <a:ext cx="45563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</a:rPr>
              <a:t>Могучая </a:t>
            </a:r>
            <a:r>
              <a:rPr lang="ru-RU" sz="2400" b="1" dirty="0">
                <a:ln w="10541" cmpd="sng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</a:rPr>
              <a:t>воля, великая слава —</a:t>
            </a:r>
            <a:br>
              <a:rPr lang="ru-RU" sz="2400" b="1" dirty="0">
                <a:ln w="10541" cmpd="sng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47623" y="3315169"/>
            <a:ext cx="45961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ln w="10541" cmpd="sng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</a:rPr>
              <a:t>Твоё </a:t>
            </a:r>
            <a:r>
              <a:rPr lang="ru-RU" sz="2400" b="1" dirty="0">
                <a:ln w="10541" cmpd="sng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</a:rPr>
              <a:t>достоянье на все времена!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9390" y="4077072"/>
            <a:ext cx="52725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</a:rPr>
              <a:t>Славься</a:t>
            </a:r>
            <a:r>
              <a:rPr lang="ru-RU" sz="2400" b="1" dirty="0">
                <a:ln w="10541" cmpd="sng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</a:rPr>
              <a:t>, Отечество наше свободное,</a:t>
            </a:r>
            <a:br>
              <a:rPr lang="ru-RU" sz="2400" b="1" dirty="0">
                <a:ln w="10541" cmpd="sng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2081" y="4518412"/>
            <a:ext cx="46988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</a:rPr>
              <a:t>Братских </a:t>
            </a:r>
            <a:r>
              <a:rPr lang="ru-RU" sz="2400" b="1" dirty="0">
                <a:ln w="10541" cmpd="sng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</a:rPr>
              <a:t>народов союз вековой,</a:t>
            </a:r>
            <a:br>
              <a:rPr lang="ru-RU" sz="2400" b="1" dirty="0">
                <a:ln w="10541" cmpd="sng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79290" y="4996124"/>
            <a:ext cx="55327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</a:rPr>
              <a:t>Предками </a:t>
            </a:r>
            <a:r>
              <a:rPr lang="ru-RU" sz="2400" b="1" dirty="0">
                <a:ln w="10541" cmpd="sng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</a:rPr>
              <a:t>данная мудрость народная!</a:t>
            </a:r>
            <a:br>
              <a:rPr lang="ru-RU" sz="2400" b="1" dirty="0">
                <a:ln w="10541" cmpd="sng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58382" y="5517232"/>
            <a:ext cx="53746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ln w="10541" cmpd="sng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</a:rPr>
              <a:t>Славься</a:t>
            </a:r>
            <a:r>
              <a:rPr lang="ru-RU" sz="2400" b="1" dirty="0">
                <a:ln w="10541" cmpd="sng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</a:rPr>
              <a:t>, страна! Мы гордимся тобой!</a:t>
            </a:r>
          </a:p>
          <a:p>
            <a:endParaRPr lang="en-US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8439" y="332656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Гимн России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40" r="16861" b="83852"/>
          <a:stretch/>
        </p:blipFill>
        <p:spPr>
          <a:xfrm>
            <a:off x="2830015" y="6189369"/>
            <a:ext cx="3500847" cy="534888"/>
          </a:xfrm>
          <a:prstGeom prst="rect">
            <a:avLst/>
          </a:prstGeom>
        </p:spPr>
      </p:pic>
      <p:pic>
        <p:nvPicPr>
          <p:cNvPr id="2" name="anthem-instrumental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>
                  <p14:trim st="4679.0936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83568" y="5995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69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7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1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8057" y="2852936"/>
            <a:ext cx="7258488" cy="396948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Государственные символы России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829245"/>
            <a:ext cx="1927100" cy="2158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4644" y="3938969"/>
            <a:ext cx="2564904" cy="2564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600801"/>
            <a:ext cx="2018889" cy="13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75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021" y="260648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Герб России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5368" y="2132856"/>
            <a:ext cx="406074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Почему именно орёл?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Орёл – царь птиц.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Птица орёл один из символов власти, могущества, мудрости.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639256"/>
            <a:ext cx="2421465" cy="2556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639256"/>
            <a:ext cx="2188535" cy="28086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3347" y="4195263"/>
            <a:ext cx="3114031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Почему двуглавый орёл?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Россия расположена на двух частях света – Европа и Азия. Головы орла смотрят на Восток и Запад.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172" y="4581128"/>
            <a:ext cx="374441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Что обозначают короны?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Короны на головах означают власть над востоком и западом, а третьа корона символизирует единство российских земель.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96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021" y="260648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Флаг России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699792" y="1662762"/>
            <a:ext cx="3744416" cy="24962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1640" y="4748499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  <a:cs typeface="Arial" pitchFamily="34" charset="0"/>
              </a:rPr>
              <a:t>Что символизируют три цветные полосы?</a:t>
            </a:r>
          </a:p>
          <a:p>
            <a:pPr algn="ctr"/>
            <a:endParaRPr lang="ru-RU" dirty="0" smtClean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	- чистота, благородство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небо, духовность, вера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	- героизм, великодушие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8903" y="5958705"/>
            <a:ext cx="180022" cy="2142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8905" y="5677740"/>
            <a:ext cx="180021" cy="21428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78905" y="5380022"/>
            <a:ext cx="180020" cy="2142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59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79512" y="476672"/>
            <a:ext cx="8424936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Президент </a:t>
            </a:r>
            <a:endParaRPr lang="ru-RU" sz="28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r>
              <a:rPr lang="ru-RU" sz="2800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Российской </a:t>
            </a:r>
            <a:r>
              <a:rPr lang="ru-RU" sz="2800" dirty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Федерации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76872"/>
            <a:ext cx="8681819" cy="44502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5610" y="2310178"/>
            <a:ext cx="4176464" cy="23502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83602" y="4922879"/>
            <a:ext cx="424847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dirty="0" smtClean="0">
                <a:latin typeface="Arial Black" pitchFamily="34" charset="0"/>
              </a:rPr>
              <a:t>Владимир Владимирович Путин</a:t>
            </a:r>
            <a:endParaRPr lang="en-US" sz="1800" dirty="0"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05264"/>
            <a:ext cx="2052749" cy="5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104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8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ссия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Россия3</Template>
  <TotalTime>343</TotalTime>
  <Words>134</Words>
  <Application>Microsoft Office PowerPoint</Application>
  <PresentationFormat>On-screen Show (4:3)</PresentationFormat>
  <Paragraphs>27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Россия3</vt:lpstr>
      <vt:lpstr>Slide 1</vt:lpstr>
      <vt:lpstr>Государственные символы России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Orla Maplen</dc:creator>
  <cp:lastModifiedBy>Kristina Mataruga</cp:lastModifiedBy>
  <cp:revision>33</cp:revision>
  <dcterms:created xsi:type="dcterms:W3CDTF">2017-04-13T11:18:25Z</dcterms:created>
  <dcterms:modified xsi:type="dcterms:W3CDTF">2020-05-25T09:03:27Z</dcterms:modified>
</cp:coreProperties>
</file>