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5" r:id="rId2"/>
    <p:sldId id="284" r:id="rId3"/>
    <p:sldId id="285" r:id="rId4"/>
    <p:sldId id="286" r:id="rId5"/>
    <p:sldId id="287" r:id="rId6"/>
    <p:sldId id="28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69B88-C104-4D84-835A-09CC8139793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57CC4-FBA4-4966-853B-B606DA53DC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D0DB6-447E-42AE-9F11-D23B833F6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3427-0D95-421B-865A-BBD7ABFE11A7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E9548-A102-4D70-AC8D-ABC498A6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DAD3E-98D5-41D6-991B-08965E565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A1938-51A1-4599-8AC2-8BF6EA4D0F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67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727CF-DDD0-4E6B-B7F3-D08518FCE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07497-1439-403F-9C83-16B3CE55E8CC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03D0-8BE5-49AD-8F79-A9630E99E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B3B8-B446-47FD-A14C-719C222AD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FA80F-B5CB-43AF-BF9F-55A304965A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49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F0701-9B9C-4698-AB3D-024FDD7B6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FB45B-82D3-44A7-A1BA-F5D1D11BD363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22146-AD54-43E8-8DB0-5AE7A1F4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20AF0-4C9F-4560-9B3B-52B06793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6E631-10B5-45C0-99CE-F687A67DFE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08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229A4-2586-4B72-91A3-E72E10836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2D7D-6E21-47B5-A715-F5964EA8FA72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FA23E-C510-40CF-8182-43F1CDE7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5F42C-0F59-49AA-845B-E1D51C9D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2512E-2B88-4AC4-9DA2-66287DC1A9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80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A1DD8-F780-4177-ADF2-4BA00687D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3504-D580-4B46-A4FC-9B5C9298D26D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0018-D432-4843-93EF-4B6ACAF16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56528-5C83-4BAC-9032-7BF5F13D2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4CB9C-7F82-42FB-BED2-1E3A79C26B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39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BF16CA-E10C-45CF-86BD-67292CE7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091CD-AFD0-4C2C-AFD9-72D152820037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06ED93-FF73-4545-8CC2-8690BE47C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5A85D26-299A-4624-B6F4-A4482E66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E3FC2-EBBA-4B32-A409-1C756F454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41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C7D539-EE4B-4A39-B548-D9CD11C6F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21D44-A7DC-4112-A836-84DBEA55E29E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9D58A64-B958-43F9-8F0C-84A06750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C66AD69-6FE5-49C5-98F0-FA735803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B3166-2A1D-4D4F-A7F0-C63BAF624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6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06A0CA4-A19B-49DC-8A70-004F2FBB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C54A-E0E6-4B42-BB86-77E416E562B0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36094DE-21E7-4F32-8FF3-1278B379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83FE528-D8B3-4818-86A4-51E9A1A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3887F-8477-4497-ABC6-3216E8A55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14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9D1F727-FAAF-48B1-AC7E-A3053F555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366A5-53CA-491F-8791-99930F4B5BB0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C762912-7363-4579-B6BD-EC365ED1B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DA5A407-D210-4C26-AE4E-FD621841A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4F2CD-DDC4-4573-B251-2D48475F8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28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AE0AA6-C79B-42AF-B2B2-266D8A3F9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3548C-5F84-49E4-879E-850449230374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FA51C6-341C-4086-BFBB-2A3377782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189862-1D47-4EE0-B1B6-72244CF1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C6E82-C9CA-418A-81B9-3A5431DF6A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2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9EEEC7-BB00-4683-8717-3B42384C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7B55-BAC0-40F7-B0D9-0937984A6587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883D51-DE12-46B5-97A6-9928880DF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7DEEF0-B96F-46CD-89D3-9370E7960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966D4-2999-46BD-8CE9-71421F5F4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10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B212AE1-5FB2-4566-B2A8-71E77E041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C4BE635-A24A-468B-8304-D7962CBF0F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535DA-70AA-4BCA-BE01-776FFCF35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8020A0-C335-44B7-ACAA-AAC13E34A416}" type="datetimeFigureOut">
              <a:rPr lang="en-US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53FF-BF9B-48EA-8123-6310C2FAD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46ECC-2225-496C-B413-47D69AC9C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</a:defRPr>
            </a:lvl1pPr>
          </a:lstStyle>
          <a:p>
            <a:fld id="{440EE8E3-6BFD-410C-8A66-17EC356336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07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3">
            <a:extLst>
              <a:ext uri="{FF2B5EF4-FFF2-40B4-BE49-F238E27FC236}">
                <a16:creationId xmlns:a16="http://schemas.microsoft.com/office/drawing/2014/main" id="{36A51912-E935-4A4E-9A39-820BE1E2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7050" y="323282"/>
            <a:ext cx="60578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4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ПИСАЊЕ СЛОВА Ј</a:t>
            </a:r>
            <a:endParaRPr lang="en-US" altLang="en-US" sz="4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E08727-1502-4BA0-B5C9-C803C57AD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335258"/>
            <a:ext cx="8839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5400" dirty="0">
                <a:solidFill>
                  <a:prstClr val="white"/>
                </a:solidFill>
                <a:latin typeface="CyrVidanSerbia" panose="02000603070000020002" pitchFamily="2" charset="0"/>
                <a:cs typeface="Times New Roman" panose="02020603050405020304" pitchFamily="18" charset="0"/>
              </a:rPr>
              <a:t>Правопис српског језика</a:t>
            </a:r>
            <a:endParaRPr lang="en-US" altLang="en-US" sz="5400" dirty="0">
              <a:solidFill>
                <a:prstClr val="white"/>
              </a:solidFill>
              <a:latin typeface="CyrVidanSerbia" panose="02000603070000020002" pitchFamily="2" charset="0"/>
              <a:cs typeface="Times New Roman" panose="02020603050405020304" pitchFamily="18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BAEC6DD-6F97-42B5-BBBD-C75CA81B6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9" y="2667000"/>
            <a:ext cx="5029200" cy="35361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415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1BDDDD-3054-4FE7-9057-957D6295C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113538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Cyrl-RS" sz="5400" noProof="0" dirty="0">
                <a:solidFill>
                  <a:prstClr val="white"/>
                </a:solidFill>
                <a:latin typeface="CyrVidanSerbia" panose="02000603070000020002" pitchFamily="2" charset="0"/>
                <a:cs typeface="Times New Roman" panose="02020603050405020304" pitchFamily="18" charset="0"/>
              </a:rPr>
              <a:t> 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sr-Cyrl-R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R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sr-Cyrl-R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  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(истори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yrVidanSerbia" panose="02000603070000020002" pitchFamily="2" charset="0"/>
              </a:rPr>
              <a:t>ј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а)          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kumimoji="0" lang="sr-Cyrl-R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(зу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yrVidanSerbia" panose="02000603070000020002" pitchFamily="2" charset="0"/>
              </a:rPr>
              <a:t>ј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и)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sr-Cyrl-R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R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Е   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(ди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yrVidanSerbia" panose="02000603070000020002" pitchFamily="2" charset="0"/>
              </a:rPr>
              <a:t>ј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ета)             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kumimoji="0" lang="sr-Cyrl-R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r>
              <a:rPr kumimoji="0" lang="sr-Cyrl-R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(стру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yrVidanSerbia" panose="02000603070000020002" pitchFamily="2" charset="0"/>
              </a:rPr>
              <a:t>ј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а)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kumimoji="0" lang="sr-Cyrl-R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(стари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yrVidanSerbia" panose="02000603070000020002" pitchFamily="2" charset="0"/>
              </a:rPr>
              <a:t>ј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и)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kumimoji="0" lang="sr-Cyrl-R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У   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(фи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yrVidanSerbia" panose="02000603070000020002" pitchFamily="2" charset="0"/>
              </a:rPr>
              <a:t>ј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уче)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 и </a:t>
            </a:r>
            <a:r>
              <a:rPr kumimoji="0" lang="sr-Cyrl-R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(кро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yrVidanSerbia" panose="02000603070000020002" pitchFamily="2" charset="0"/>
              </a:rPr>
              <a:t>ј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ити)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 и </a:t>
            </a:r>
            <a:r>
              <a:rPr kumimoji="0" lang="sr-Cyrl-R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(ма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yrVidanSerbia" panose="02000603070000020002" pitchFamily="2" charset="0"/>
              </a:rPr>
              <a:t>ј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ица)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BFB58153-B063-45FB-9844-1378A3832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111603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Сугласник Ј пише се </a:t>
            </a:r>
            <a:r>
              <a:rPr lang="sr-Cyrl-RS" altLang="en-US" sz="36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увијек</a:t>
            </a: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између самогласника :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33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BFB58153-B063-45FB-9844-1378A3832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111603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Сугласник Ј се не пише се између самогласника: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:a16="http://schemas.microsoft.com/office/drawing/2014/main" id="{2ECB3971-CCB3-4EA5-83E2-140A9CDE710B}"/>
              </a:ext>
            </a:extLst>
          </p:cNvPr>
          <p:cNvSpPr txBox="1"/>
          <p:nvPr/>
        </p:nvSpPr>
        <p:spPr>
          <a:xfrm>
            <a:off x="914400" y="1982010"/>
            <a:ext cx="8233116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kumimoji="0" lang="sr-Cyrl-R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О   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  <a:cs typeface="Times New Roman" panose="02020603050405020304" pitchFamily="18" charset="0"/>
              </a:rPr>
              <a:t>(камион)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А и Е   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  <a:cs typeface="Times New Roman" panose="02020603050405020304" pitchFamily="18" charset="0"/>
              </a:rPr>
              <a:t>(дванаест)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А и </a:t>
            </a:r>
            <a:r>
              <a:rPr kumimoji="0" lang="sr-Cyrl-R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  <a:cs typeface="Times New Roman" panose="02020603050405020304" pitchFamily="18" charset="0"/>
              </a:rPr>
              <a:t>(лаик)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Е и А   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  <a:cs typeface="Times New Roman" panose="02020603050405020304" pitchFamily="18" charset="0"/>
              </a:rPr>
              <a:t>(реалан)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Е и </a:t>
            </a:r>
            <a:r>
              <a:rPr kumimoji="0" lang="sr-Cyrl-R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sr-Cyrl-R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  <a:cs typeface="Times New Roman" panose="02020603050405020304" pitchFamily="18" charset="0"/>
              </a:rPr>
              <a:t>(кофеин)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yrVidanSerbia" panose="02000603070000020002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556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BFB58153-B063-45FB-9844-1378A3832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1116036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заборави написати слово Ј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:a16="http://schemas.microsoft.com/office/drawing/2014/main" id="{2ECB3971-CCB3-4EA5-83E2-140A9CDE710B}"/>
              </a:ext>
            </a:extLst>
          </p:cNvPr>
          <p:cNvSpPr txBox="1"/>
          <p:nvPr/>
        </p:nvSpPr>
        <p:spPr>
          <a:xfrm>
            <a:off x="914400" y="1752600"/>
            <a:ext cx="8915400" cy="3914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Пробуди се и уста</a:t>
            </a: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yrVidanSerbia" panose="02000603070000020002" pitchFamily="2" charset="0"/>
              </a:rPr>
              <a:t>ј</a:t>
            </a: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Доручку</a:t>
            </a: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yrVidanSerbia" panose="02000603070000020002" pitchFamily="2" charset="0"/>
              </a:rPr>
              <a:t>ј</a:t>
            </a: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 и шета</a:t>
            </a: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yrVidanSerbia" panose="02000603070000020002" pitchFamily="2" charset="0"/>
              </a:rPr>
              <a:t>ј</a:t>
            </a: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Игра</a:t>
            </a: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yrVidanSerbia" panose="02000603070000020002" pitchFamily="2" charset="0"/>
              </a:rPr>
              <a:t>ј</a:t>
            </a: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 се и црта</a:t>
            </a: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yrVidanSerbia" panose="02000603070000020002" pitchFamily="2" charset="0"/>
              </a:rPr>
              <a:t>ј</a:t>
            </a: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Машта</a:t>
            </a: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yrVidanSerbia" panose="02000603070000020002" pitchFamily="2" charset="0"/>
              </a:rPr>
              <a:t>ј</a:t>
            </a: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 и сања</a:t>
            </a: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yrVidanSerbia" panose="02000603070000020002" pitchFamily="2" charset="0"/>
              </a:rPr>
              <a:t>ј</a:t>
            </a: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656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BFB58153-B063-45FB-9844-1378A3832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57200"/>
            <a:ext cx="640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Прочитај сљедеће реченице: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id="{DEDE9153-B527-4EA6-9ECC-74721CBD92C8}"/>
              </a:ext>
            </a:extLst>
          </p:cNvPr>
          <p:cNvSpPr txBox="1"/>
          <p:nvPr/>
        </p:nvSpPr>
        <p:spPr>
          <a:xfrm>
            <a:off x="833181" y="1676400"/>
            <a:ext cx="10525638" cy="39149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Био сам на стадиону данас.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Моја тетка Соња долази авионом.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Ученици иду у учионицу.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Тај каиш ти </a:t>
            </a:r>
            <a:r>
              <a:rPr kumimoji="0" lang="sr-Cyrl-RS" sz="5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лијепо</a:t>
            </a:r>
            <a:r>
              <a:rPr kumimoji="0" lang="sr-Cyrl-R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yrVidanSerbia" panose="02000603070000020002" pitchFamily="2" charset="0"/>
              </a:rPr>
              <a:t> стоји.</a:t>
            </a:r>
          </a:p>
        </p:txBody>
      </p:sp>
    </p:spTree>
    <p:extLst>
      <p:ext uri="{BB962C8B-B14F-4D97-AF65-F5344CB8AC3E}">
        <p14:creationId xmlns:p14="http://schemas.microsoft.com/office/powerpoint/2010/main" val="314989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BFB58153-B063-45FB-9844-1378A3832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57200"/>
            <a:ext cx="640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id="{DEDE9153-B527-4EA6-9ECC-74721CBD92C8}"/>
              </a:ext>
            </a:extLst>
          </p:cNvPr>
          <p:cNvSpPr txBox="1"/>
          <p:nvPr/>
        </p:nvSpPr>
        <p:spPr>
          <a:xfrm>
            <a:off x="685800" y="1676400"/>
            <a:ext cx="103682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уџбенику Српски језик и језичка култура, на страни 84. уради 1, 2. и 3. задатак.</a:t>
            </a:r>
            <a:endParaRPr kumimoji="0" lang="sr-Cyrl-R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310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Osnova</Template>
  <TotalTime>0</TotalTime>
  <Words>189</Words>
  <Application>Microsoft Office PowerPoint</Application>
  <PresentationFormat>Široki ekran</PresentationFormat>
  <Paragraphs>27</Paragraphs>
  <Slides>6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Calibri</vt:lpstr>
      <vt:lpstr>CyrVidanSerbia</vt:lpstr>
      <vt:lpstr>Times New Roman</vt:lpstr>
      <vt:lpstr>1_Office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Dragana Brkić</cp:lastModifiedBy>
  <cp:revision>41</cp:revision>
  <dcterms:created xsi:type="dcterms:W3CDTF">2020-11-03T18:38:58Z</dcterms:created>
  <dcterms:modified xsi:type="dcterms:W3CDTF">2020-11-05T22:53:08Z</dcterms:modified>
</cp:coreProperties>
</file>