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-41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42B4-33D6-4D53-B2A6-078EF06D9BBF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8C68-888A-4AE5-B398-9123DEF84A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4852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42B4-33D6-4D53-B2A6-078EF06D9BBF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8C68-888A-4AE5-B398-9123DEF84A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183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42B4-33D6-4D53-B2A6-078EF06D9BBF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8C68-888A-4AE5-B398-9123DEF84A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0606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42B4-33D6-4D53-B2A6-078EF06D9BBF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8C68-888A-4AE5-B398-9123DEF84A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990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42B4-33D6-4D53-B2A6-078EF06D9BBF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8C68-888A-4AE5-B398-9123DEF84A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343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42B4-33D6-4D53-B2A6-078EF06D9BBF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8C68-888A-4AE5-B398-9123DEF84A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438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42B4-33D6-4D53-B2A6-078EF06D9BBF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8C68-888A-4AE5-B398-9123DEF84A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8059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42B4-33D6-4D53-B2A6-078EF06D9BBF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8C68-888A-4AE5-B398-9123DEF84A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9717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42B4-33D6-4D53-B2A6-078EF06D9BBF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8C68-888A-4AE5-B398-9123DEF84A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4019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42B4-33D6-4D53-B2A6-078EF06D9BBF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8C68-888A-4AE5-B398-9123DEF84A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6005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42B4-33D6-4D53-B2A6-078EF06D9BBF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8C68-888A-4AE5-B398-9123DEF84A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846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B42B4-33D6-4D53-B2A6-078EF06D9BBF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F8C68-888A-4AE5-B398-9123DEF84A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216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5" Type="http://schemas.openxmlformats.org/officeDocument/2006/relationships/image" Target="../media/image5.png"/><Relationship Id="rId4" Type="http://schemas.microsoft.com/office/2007/relationships/media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3.mp4"/><Relationship Id="rId5" Type="http://schemas.openxmlformats.org/officeDocument/2006/relationships/image" Target="../media/image7.png"/><Relationship Id="rId4" Type="http://schemas.microsoft.com/office/2007/relationships/media" Target="../media/media3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2068286"/>
            <a:ext cx="764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Самостално извођење серије вјежби уз музику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7986" y="3292045"/>
            <a:ext cx="3241788" cy="271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311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9e9628119de998779d6305a0143aecfc-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5400000">
            <a:off x="5038048" y="1500190"/>
            <a:ext cx="6857999" cy="385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600" y="1696592"/>
            <a:ext cx="3635827" cy="297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613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9456" y="1371599"/>
            <a:ext cx="3634468" cy="3634468"/>
          </a:xfrm>
          <a:prstGeom prst="rect">
            <a:avLst/>
          </a:prstGeom>
        </p:spPr>
      </p:pic>
      <p:pic>
        <p:nvPicPr>
          <p:cNvPr id="5" name="video-d6f0ab1064c1c8f201e24ab36f52d6e1-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 rot="5400000">
            <a:off x="5097082" y="1550242"/>
            <a:ext cx="6682462" cy="375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428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5029" y="1621972"/>
            <a:ext cx="3460296" cy="3460296"/>
          </a:xfrm>
          <a:prstGeom prst="rect">
            <a:avLst/>
          </a:prstGeom>
        </p:spPr>
      </p:pic>
      <p:pic>
        <p:nvPicPr>
          <p:cNvPr id="3" name="VID_20201112_14164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 rot="5400000">
            <a:off x="4854015" y="1539528"/>
            <a:ext cx="6772435" cy="380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53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13093"/>
            <a:ext cx="11207856" cy="64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327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</Words>
  <Application>Microsoft Office PowerPoint</Application>
  <PresentationFormat>Custom</PresentationFormat>
  <Paragraphs>1</Paragraphs>
  <Slides>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Slide 1</vt:lpstr>
      <vt:lpstr>Slide 2</vt:lpstr>
      <vt:lpstr>Slide 3</vt:lpstr>
      <vt:lpstr>Slide 4</vt:lpstr>
      <vt:lpstr>Slide 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mm</dc:creator>
  <cp:lastModifiedBy>Laptop 002</cp:lastModifiedBy>
  <cp:revision>11</cp:revision>
  <dcterms:created xsi:type="dcterms:W3CDTF">2020-11-09T18:52:28Z</dcterms:created>
  <dcterms:modified xsi:type="dcterms:W3CDTF">2020-11-14T13:06:24Z</dcterms:modified>
</cp:coreProperties>
</file>