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CA30-475A-4A77-88AF-619C66D8B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CEB7F-0E1D-42BA-BF2F-381F9DE4B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AB5FF-7507-440E-B609-19B3F21F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44A2-6D85-4D80-BD2F-2C44BF58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8EBDE-9FDA-4E06-BC45-277AEDCE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42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5F03-6657-485E-8992-907743D3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BA654-C8A1-4775-9E3E-D84713979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2670F-8B77-4BC4-B414-37BE3026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34B85-E5EB-4086-A41F-11214E82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1F959-282B-462C-A949-CCC8A36D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8166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69E5DE-8440-4585-AD24-8C45BBF2D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584D3-BB10-4644-8BE0-FF874FA16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AA6F1-AEBA-47CB-9415-228297BB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C565A-F67E-4B48-AB7E-EB6F84AA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2DE0-B866-4D17-8AFC-6B916BFD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534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2755-332F-404D-9A0C-D7E4033E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C20AA-6DC3-48FD-8D3A-CC5E40554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0B5FD-4437-4978-B94E-3CE371EE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75D56-6F8A-40E6-A017-C729D269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F5C46-7AA6-4738-87E2-A6ED4994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9855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E54E-2C1C-4846-ADF1-0EE601E8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92857-3CB8-4D30-93B0-55B231A80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A0FB-1928-4C32-9C7D-21C7A2AC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0758B-2ACE-4DC7-8F7B-84125431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EA584-89AF-4596-9800-FA001964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5324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F55E-6304-4B42-BC36-2904888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9B08-2256-4585-8110-9B969CC30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FCF03-512B-4400-8CDC-3A84861C1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3808C-E4C6-4B65-9700-62910489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77352-69DB-4AFB-98F7-5F3E787D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837CD-3548-4019-8090-D43B0BA1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2975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426D-D032-4199-B802-964C2C7B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CC3C6-0005-4CEC-8D5C-63D8C6039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3C384-6245-4BA5-A8D6-591891B0F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3ED8E-9B71-40AE-9F2F-AACBA9560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1BE68-D03E-45DA-9FA9-FB8729E74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29FCE-E01F-4FFE-844E-8BA15000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AC16F9-B88C-480A-8BA5-714803C7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77F4F-AA69-4B65-80BB-E3721ED6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1817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11BD-CE4B-497F-989B-FCDE62BF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BF001-43EE-4EAB-94E3-13CE4EB5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21543-C6FE-49E5-BD32-52C5870D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38412-9B44-414F-A94F-D5B2D322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5617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B86D0-3FA0-4044-83F1-B42E6319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0F199-7049-4065-A96C-319E8C57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E85AE-7F5E-49E9-921B-5777733E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0891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E469-213C-4182-9418-141D38FB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425E-EB3C-4CB5-BFE8-DA836C69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055E4-7464-4B61-B314-3BC53829D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68713-9207-419E-9F69-C9540DE2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ADE6B-5CB5-4436-B580-9DD622CE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3CA3F-BE50-4ACA-B90A-8479606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363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299-7DE7-4C29-A701-DB26F838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3D11AF-655B-465E-B829-F3FF9C42C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2F602-CB5B-4D80-B30D-26AE7DDAD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B3528-D922-4968-A69A-FD3CEC324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8192E-356C-45D9-84C3-845769F2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F3F7C-BB12-49B3-84E9-541E8502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1182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2E568A-CFFF-4930-BA3B-F15C24C5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310E0-EB04-493A-8119-51E48CE5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6F5A-C2B3-482C-A912-B13ABB998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74DB-377A-4DAA-95AC-9FBA6D8674BF}" type="datetimeFigureOut">
              <a:rPr lang="sr-Latn-BA" smtClean="0"/>
              <a:t>13.11.2020.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BBEDB-A72D-469D-895D-83434EDB2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6ABF2-513C-49B2-9805-7951CAAF7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41C2-F588-421A-8168-CA2A56A314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6867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A30E-05E4-4858-A1CB-94C4A0814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5157" y="601961"/>
            <a:ext cx="8801686" cy="1955409"/>
          </a:xfrm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ЖИВА И НЕЖИВА ПРИРОДА</a:t>
            </a:r>
            <a:endParaRPr lang="sr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оят клас :: Жива и нежива природа">
            <a:extLst>
              <a:ext uri="{FF2B5EF4-FFF2-40B4-BE49-F238E27FC236}">
                <a16:creationId xmlns:a16="http://schemas.microsoft.com/office/drawing/2014/main" id="{6F768DB0-6AA5-4A59-87E2-9383BD46E6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6" t="27314" r="5698" b="7740"/>
          <a:stretch/>
        </p:blipFill>
        <p:spPr bwMode="auto">
          <a:xfrm>
            <a:off x="1430594" y="2720135"/>
            <a:ext cx="8801686" cy="37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7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C8D75-49CC-44A6-9334-A1D999724F04}"/>
              </a:ext>
            </a:extLst>
          </p:cNvPr>
          <p:cNvSpPr txBox="1"/>
          <p:nvPr/>
        </p:nvSpPr>
        <p:spPr>
          <a:xfrm>
            <a:off x="526026" y="663673"/>
            <a:ext cx="512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природа?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D5F74-4E51-4ED2-9A5E-D96FF47C2CA0}"/>
              </a:ext>
            </a:extLst>
          </p:cNvPr>
          <p:cNvSpPr txBox="1"/>
          <p:nvPr/>
        </p:nvSpPr>
        <p:spPr>
          <a:xfrm>
            <a:off x="4916127" y="629961"/>
            <a:ext cx="698582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је све што нас окружује.</a:t>
            </a: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36CB6D-1E58-443C-B200-781AD8C56A33}"/>
              </a:ext>
            </a:extLst>
          </p:cNvPr>
          <p:cNvSpPr txBox="1"/>
          <p:nvPr/>
        </p:nvSpPr>
        <p:spPr>
          <a:xfrm>
            <a:off x="4916126" y="1350062"/>
            <a:ext cx="698582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се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ијели</a:t>
            </a: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 живу и неживу.</a:t>
            </a: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99015F-432C-4AA3-B441-38645C9CBAF3}"/>
              </a:ext>
            </a:extLst>
          </p:cNvPr>
          <p:cNvSpPr txBox="1"/>
          <p:nvPr/>
        </p:nvSpPr>
        <p:spPr>
          <a:xfrm>
            <a:off x="526026" y="1266235"/>
            <a:ext cx="512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дијели природа?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097EDB-FD63-4685-BF37-BF1FD095A4D9}"/>
              </a:ext>
            </a:extLst>
          </p:cNvPr>
          <p:cNvSpPr txBox="1"/>
          <p:nvPr/>
        </p:nvSpPr>
        <p:spPr>
          <a:xfrm>
            <a:off x="526026" y="1922880"/>
            <a:ext cx="4060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убрајамо у живу, а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у неживу природу?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F0B4E-188B-4B5E-B110-429183AE0950}"/>
              </a:ext>
            </a:extLst>
          </p:cNvPr>
          <p:cNvSpPr txBox="1"/>
          <p:nvPr/>
        </p:nvSpPr>
        <p:spPr>
          <a:xfrm>
            <a:off x="4916125" y="2085179"/>
            <a:ext cx="6985821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живу природу убрајамо биљке, животиње, микроорганизме и човјека. У неживу природу убрајамо земљиште, воду, ваздух, стијене и  небеска тијела.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DD4FD6-BE1F-414F-844E-343F4C7E3466}"/>
              </a:ext>
            </a:extLst>
          </p:cNvPr>
          <p:cNvSpPr txBox="1"/>
          <p:nvPr/>
        </p:nvSpPr>
        <p:spPr>
          <a:xfrm>
            <a:off x="526026" y="3981014"/>
            <a:ext cx="4060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животна средина?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67C7D6-559C-4632-8F49-BA25EF9DCC93}"/>
              </a:ext>
            </a:extLst>
          </p:cNvPr>
          <p:cNvSpPr txBox="1"/>
          <p:nvPr/>
        </p:nvSpPr>
        <p:spPr>
          <a:xfrm>
            <a:off x="4916124" y="4112958"/>
            <a:ext cx="6985821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Животна средина је сав простор на планети Земљи на којем је могуће живјети.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AD2E3-38B3-484E-B20D-358783A7C818}"/>
              </a:ext>
            </a:extLst>
          </p:cNvPr>
          <p:cNvSpPr txBox="1"/>
          <p:nvPr/>
        </p:nvSpPr>
        <p:spPr>
          <a:xfrm>
            <a:off x="526026" y="5085041"/>
            <a:ext cx="4060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животне средине постоје?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ECB882-6F98-4B9A-8893-09388B6D4D2C}"/>
              </a:ext>
            </a:extLst>
          </p:cNvPr>
          <p:cNvSpPr txBox="1"/>
          <p:nvPr/>
        </p:nvSpPr>
        <p:spPr>
          <a:xfrm>
            <a:off x="4916124" y="5273932"/>
            <a:ext cx="6985821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 копнена и водена животна средина.</a:t>
            </a:r>
          </a:p>
        </p:txBody>
      </p:sp>
    </p:spTree>
    <p:extLst>
      <p:ext uri="{BB962C8B-B14F-4D97-AF65-F5344CB8AC3E}">
        <p14:creationId xmlns:p14="http://schemas.microsoft.com/office/powerpoint/2010/main" val="28637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2" grpId="0"/>
      <p:bldP spid="13" grpId="0" animBg="1"/>
      <p:bldP spid="15" grpId="0"/>
      <p:bldP spid="16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0AD6C-46DA-41F7-B1B8-6218FB230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6441744"/>
          </a:xfrm>
        </p:spPr>
        <p:txBody>
          <a:bodyPr>
            <a:noAutofit/>
          </a:bodyPr>
          <a:lstStyle/>
          <a:p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животно станиште?</a:t>
            </a:r>
          </a:p>
          <a:p>
            <a:pPr marL="457200" lvl="1" indent="0">
              <a:buNone/>
            </a:pP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 станиште је дио простора у којем владају одређени услови за живот.</a:t>
            </a:r>
          </a:p>
          <a:p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Наброј врсте станишта: ријеке, шуме, 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њиве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 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станиште ријеке је </a:t>
            </a:r>
            <a:r>
              <a:rPr lang="sr-Cyrl-BA" sz="22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ријечним 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коритом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 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станиште шуме је</a:t>
            </a:r>
            <a:r>
              <a:rPr lang="sr-Cyrl-BA" sz="22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земљиште 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којем се развила шума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 станиште њиве је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200" u="sng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земљиште</a:t>
            </a:r>
            <a:r>
              <a:rPr lang="en-U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којима узгајамо различите врсте     </a:t>
            </a:r>
          </a:p>
          <a:p>
            <a:pPr marL="0" indent="0">
              <a:buNone/>
            </a:pPr>
            <a:r>
              <a:rPr lang="sr-Cyrl-RS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биљака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животна заједница?</a:t>
            </a:r>
          </a:p>
          <a:p>
            <a:pPr marL="457200" lvl="1" indent="0">
              <a:buNone/>
            </a:pP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Животна заједница је скуп различитих врста биљака, животиња и микроорганизама.</a:t>
            </a:r>
          </a:p>
          <a:p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Каква може бити животна заједница?</a:t>
            </a:r>
          </a:p>
          <a:p>
            <a:pPr marL="457200" lvl="1" indent="0">
              <a:buNone/>
            </a:pP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 заједнице се дијеле на природне и култивисане.</a:t>
            </a:r>
          </a:p>
          <a:p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 како </a:t>
            </a: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настају култивисане заједнице?</a:t>
            </a:r>
          </a:p>
          <a:p>
            <a:pPr marL="457200" lvl="1" indent="0">
              <a:buNone/>
            </a:pPr>
            <a:r>
              <a:rPr lang="sr-Cyrl-BA" sz="2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Култивисане заједнице формира човјек и уређује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Тако што налази плодно земљиште и брине да ли има све услове за успјешан развој. Обезбјеђује довољно </a:t>
            </a:r>
            <a:r>
              <a:rPr lang="sr-Cyrl-BA" sz="220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свјетлости</a:t>
            </a:r>
            <a:r>
              <a:rPr lang="sr-Cyrl-BA" sz="220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топлоте</a:t>
            </a:r>
            <a:r>
              <a:rPr lang="sr-Cyrl-BA" sz="2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наводњавање и по потреби разне прехране.</a:t>
            </a:r>
            <a:endParaRPr lang="sr-Cyrl-BA" sz="2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118233E-49ED-4FDA-94E6-41282B7A2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227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E8BEE-F813-4DD0-8272-874CAC643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32" y="213122"/>
            <a:ext cx="6488488" cy="4251960"/>
          </a:xfrm>
        </p:spPr>
        <p:txBody>
          <a:bodyPr/>
          <a:lstStyle/>
          <a:p>
            <a:endParaRPr lang="sr-Cyrl-BA" dirty="0">
              <a:solidFill>
                <a:schemeClr val="bg1"/>
              </a:solidFill>
            </a:endParaRPr>
          </a:p>
          <a:p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Природне животне заједнице</a:t>
            </a:r>
          </a:p>
          <a:p>
            <a:r>
              <a:rPr lang="sr-Cyrl-BA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Ливада                                                        </a:t>
            </a:r>
          </a:p>
          <a:p>
            <a:r>
              <a:rPr lang="sr-Cyrl-BA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Шума</a:t>
            </a:r>
          </a:p>
          <a:p>
            <a:r>
              <a:rPr lang="sr-Cyrl-BA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</a:p>
          <a:p>
            <a:endParaRPr lang="sr-Latn-BA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C213F-2F9C-4885-A0BF-69D4D195BD1C}"/>
              </a:ext>
            </a:extLst>
          </p:cNvPr>
          <p:cNvSpPr txBox="1"/>
          <p:nvPr/>
        </p:nvSpPr>
        <p:spPr>
          <a:xfrm>
            <a:off x="5486400" y="2339102"/>
            <a:ext cx="64884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Култивисане животне заједнице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Воћњак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Повртњак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Цвијетњак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66196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2758-465B-4EA8-9C91-B93BB40D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32" y="1162843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sr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87479-F2EA-4F14-A87D-192E9BE3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endParaRPr lang="sr-Cyrl-BA" dirty="0">
              <a:solidFill>
                <a:schemeClr val="bg1"/>
              </a:solidFill>
            </a:endParaRP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Радна свеска страна 27. Жива и нежива природа.</a:t>
            </a:r>
            <a:endParaRPr lang="sr-Latn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ЖИВА И НЕЖИВА ПРИРОДА</vt:lpstr>
      <vt:lpstr>PowerPoint Presentation</vt:lpstr>
      <vt:lpstr>PowerPoint Presentation</vt:lpstr>
      <vt:lpstr>PowerPoint Presentation</vt:lpstr>
      <vt:lpstr>PowerPoint Presentation</vt:lpstr>
      <vt:lpstr>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 И НЕЖИВА ПРИРОДА</dc:title>
  <dc:creator>mm2020gile@outlook.com</dc:creator>
  <cp:lastModifiedBy>SUZA</cp:lastModifiedBy>
  <cp:revision>28</cp:revision>
  <dcterms:created xsi:type="dcterms:W3CDTF">2020-11-07T14:47:37Z</dcterms:created>
  <dcterms:modified xsi:type="dcterms:W3CDTF">2020-11-12T23:13:54Z</dcterms:modified>
</cp:coreProperties>
</file>