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D489CC-6251-5550-66B8-BC13083C11E8}" v="1" dt="2020-11-25T08:12:08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20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2794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82972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2326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45824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3322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32767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98805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06598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4217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6140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3787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0668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6506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453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1506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2820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455EFB9-43B8-4B82-8021-6CE37AA3B42A}" type="datetimeFigureOut">
              <a:rPr lang="sr-Latn-BA" smtClean="0"/>
              <a:t>25.11.2020.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2D681B2-2CD1-4532-8FD9-0B4BF5C95791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73936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AB09DA-8E8F-444F-92F7-94AFF6CE5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099" y="42332"/>
            <a:ext cx="8001000" cy="2971801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/>
            <a:r>
              <a:rPr lang="sr-Cyrl-B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МУЗИЧКА КУЛТУРА</a:t>
            </a:r>
            <a:br>
              <a:rPr lang="sr-Latn-B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sr-Cyrl-B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РАЗРЕД</a:t>
            </a:r>
            <a:endParaRPr lang="sr-Latn-B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9EBE49B-F4A1-4E43-8B14-640EADF7D5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868D483F-12AC-4DA0-9E6D-FE8C044A9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348" y="3326296"/>
            <a:ext cx="8327751" cy="2315082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accent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1325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018068-8312-46D2-BF11-523F11EC2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212" y="1073793"/>
            <a:ext cx="8534400" cy="1507067"/>
          </a:xfrm>
        </p:spPr>
        <p:txBody>
          <a:bodyPr>
            <a:normAutofit/>
          </a:bodyPr>
          <a:lstStyle/>
          <a:p>
            <a:r>
              <a:rPr lang="sr-Latn-BA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F-dur </a:t>
            </a:r>
            <a:r>
              <a:rPr lang="sr-Cyrl-BA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љествица</a:t>
            </a:r>
            <a:endParaRPr lang="sr-Latn-BA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03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kvir za tekst 4">
            <a:extLst>
              <a:ext uri="{FF2B5EF4-FFF2-40B4-BE49-F238E27FC236}">
                <a16:creationId xmlns:a16="http://schemas.microsoft.com/office/drawing/2014/main" id="{673D0218-7365-4BEF-AFFD-BFC1DEBAD77C}"/>
              </a:ext>
            </a:extLst>
          </p:cNvPr>
          <p:cNvSpPr txBox="1"/>
          <p:nvPr/>
        </p:nvSpPr>
        <p:spPr>
          <a:xfrm>
            <a:off x="4124739" y="941768"/>
            <a:ext cx="61026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BA" sz="3600" dirty="0">
                <a:solidFill>
                  <a:schemeClr val="bg1"/>
                </a:solidFill>
              </a:rPr>
              <a:t>F-dur </a:t>
            </a:r>
            <a:r>
              <a:rPr lang="sr-Cyrl-BA" sz="3600" dirty="0">
                <a:solidFill>
                  <a:schemeClr val="bg1"/>
                </a:solidFill>
              </a:rPr>
              <a:t>љествица</a:t>
            </a:r>
            <a:endParaRPr lang="sr-Latn-BA" sz="3600" dirty="0">
              <a:solidFill>
                <a:schemeClr val="bg1"/>
              </a:solidFill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3245843F-5C93-4127-87A5-0019A27BF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966" y="2103834"/>
            <a:ext cx="9072251" cy="222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3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id="{A0304FD9-925C-41AD-9CDF-BB46BE9BB442}"/>
              </a:ext>
            </a:extLst>
          </p:cNvPr>
          <p:cNvSpPr txBox="1"/>
          <p:nvPr/>
        </p:nvSpPr>
        <p:spPr>
          <a:xfrm>
            <a:off x="1722783" y="1696278"/>
            <a:ext cx="89171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  <a:endParaRPr lang="sr-Latn-BA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Научите пјевати пјесму „</a:t>
            </a:r>
            <a:r>
              <a:rPr lang="sr-Cyrl-BA"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 Мишко“.</a:t>
            </a:r>
            <a:endParaRPr lang="sr-Latn-BA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36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kvir za tekst 2">
            <a:extLst>
              <a:ext uri="{FF2B5EF4-FFF2-40B4-BE49-F238E27FC236}">
                <a16:creationId xmlns:a16="http://schemas.microsoft.com/office/drawing/2014/main" id="{05A1E041-034B-44DB-9EB6-3811DF5F4CC0}"/>
              </a:ext>
            </a:extLst>
          </p:cNvPr>
          <p:cNvSpPr txBox="1"/>
          <p:nvPr/>
        </p:nvSpPr>
        <p:spPr>
          <a:xfrm>
            <a:off x="4283765" y="849003"/>
            <a:ext cx="61026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BA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Каденца</a:t>
            </a:r>
            <a:endParaRPr lang="sr-Latn-BA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Čuvar mesta za sadržaj 5">
            <a:extLst>
              <a:ext uri="{FF2B5EF4-FFF2-40B4-BE49-F238E27FC236}">
                <a16:creationId xmlns:a16="http://schemas.microsoft.com/office/drawing/2014/main" id="{F1A3D2F4-A8D1-4B40-BE4F-0B5B39792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740" y="2417197"/>
            <a:ext cx="7235356" cy="164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70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sečak">
  <a:themeElements>
    <a:clrScheme name="Isečak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Is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aglašena ivic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</TotalTime>
  <Words>23</Words>
  <Application>Microsoft Office PowerPoint</Application>
  <PresentationFormat>Široki ekran</PresentationFormat>
  <Paragraphs>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Isečak</vt:lpstr>
      <vt:lpstr>МУЗИЧКА КУЛТУРА 7. РАЗРЕД</vt:lpstr>
      <vt:lpstr>F-dur љествица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МУЗИЧКА КУЛТУРА 7. РАЗРЕД</dc:title>
  <dc:creator>Dragana</dc:creator>
  <cp:lastModifiedBy>Nada Vukičević</cp:lastModifiedBy>
  <cp:revision>10</cp:revision>
  <dcterms:created xsi:type="dcterms:W3CDTF">2020-11-19T19:58:36Z</dcterms:created>
  <dcterms:modified xsi:type="dcterms:W3CDTF">2020-11-25T08:17:26Z</dcterms:modified>
</cp:coreProperties>
</file>