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127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1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C386F-D2E8-4106-AB83-48C488993B15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CCE6-61B3-43F8-848B-C055EBBA9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C386F-D2E8-4106-AB83-48C488993B15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CCE6-61B3-43F8-848B-C055EBBA9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C386F-D2E8-4106-AB83-48C488993B15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CCE6-61B3-43F8-848B-C055EBBA9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C386F-D2E8-4106-AB83-48C488993B15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CCE6-61B3-43F8-848B-C055EBBA9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C386F-D2E8-4106-AB83-48C488993B15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CCE6-61B3-43F8-848B-C055EBBA9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C386F-D2E8-4106-AB83-48C488993B15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CCE6-61B3-43F8-848B-C055EBBA9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C386F-D2E8-4106-AB83-48C488993B15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CCE6-61B3-43F8-848B-C055EBBA9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C386F-D2E8-4106-AB83-48C488993B15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CCE6-61B3-43F8-848B-C055EBBA9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C386F-D2E8-4106-AB83-48C488993B15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CCE6-61B3-43F8-848B-C055EBBA9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C386F-D2E8-4106-AB83-48C488993B15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CCE6-61B3-43F8-848B-C055EBBA9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C386F-D2E8-4106-AB83-48C488993B15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CCE6-61B3-43F8-848B-C055EBBA9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C386F-D2E8-4106-AB83-48C488993B15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FCCE6-61B3-43F8-848B-C055EBBA9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r-Latn-BA" sz="6000" b="1" i="1" dirty="0" smtClean="0"/>
              <a:t>Perfekt der unregelm</a:t>
            </a:r>
            <a:r>
              <a:rPr lang="de-DE" sz="6000" b="1" i="1" dirty="0" smtClean="0"/>
              <a:t>äßigen Verben</a:t>
            </a:r>
            <a:endParaRPr lang="en-US" sz="60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de-DE" sz="5400" b="1" i="1" dirty="0" smtClean="0">
              <a:solidFill>
                <a:schemeClr val="tx1"/>
              </a:solidFill>
              <a:latin typeface="+mj-lt"/>
            </a:endParaRPr>
          </a:p>
          <a:p>
            <a:pPr algn="ctr">
              <a:buNone/>
            </a:pPr>
            <a:endParaRPr lang="de-DE" sz="5400" b="1" i="1" dirty="0" smtClean="0">
              <a:solidFill>
                <a:schemeClr val="tx1"/>
              </a:solidFill>
              <a:latin typeface="+mj-lt"/>
            </a:endParaRPr>
          </a:p>
          <a:p>
            <a:pPr algn="ctr">
              <a:buNone/>
            </a:pPr>
            <a:r>
              <a:rPr lang="de-DE" sz="5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</a:rPr>
              <a:t>Tschüs!</a:t>
            </a:r>
          </a:p>
          <a:p>
            <a:pPr algn="ctr"/>
            <a:endParaRPr lang="en-US" sz="5400" b="1" i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100" b="1" dirty="0" smtClean="0"/>
              <a:t>Lehrbuch, Seite 39</a:t>
            </a:r>
            <a:br>
              <a:rPr lang="de-DE" sz="3100" b="1" dirty="0" smtClean="0"/>
            </a:br>
            <a:r>
              <a:rPr lang="de-DE" b="1" dirty="0" smtClean="0"/>
              <a:t>Anjas Tagebuch</a:t>
            </a:r>
            <a:endParaRPr lang="en-US" b="1" dirty="0"/>
          </a:p>
        </p:txBody>
      </p:sp>
      <p:pic>
        <p:nvPicPr>
          <p:cNvPr id="4" name="Content Placeholder 3" descr="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4414" y="1714488"/>
            <a:ext cx="6858048" cy="475775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Die </a:t>
            </a:r>
            <a:r>
              <a:rPr lang="de-DE" dirty="0" smtClean="0"/>
              <a:t>Lösung</a:t>
            </a:r>
            <a:r>
              <a:rPr lang="de-DE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dirty="0" smtClean="0"/>
              <a:t>Anja hatte einen Mathetest.                         </a:t>
            </a:r>
            <a:r>
              <a:rPr lang="de-DE" b="1" i="1" dirty="0" smtClean="0"/>
              <a:t>falsch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Anja war bei Oma zu Besuch.                       </a:t>
            </a:r>
            <a:r>
              <a:rPr lang="de-DE" b="1" i="1" dirty="0" smtClean="0"/>
              <a:t>richtig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Das Wetter war schön.                                  </a:t>
            </a:r>
            <a:r>
              <a:rPr lang="de-DE" b="1" i="1" dirty="0" smtClean="0"/>
              <a:t>richtig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Anja und Igor waren in einem Restaurant. </a:t>
            </a:r>
            <a:r>
              <a:rPr lang="de-DE" b="1" i="1" dirty="0" smtClean="0"/>
              <a:t>falsch</a:t>
            </a:r>
          </a:p>
          <a:p>
            <a:pPr marL="514350" indent="-514350">
              <a:buNone/>
            </a:pPr>
            <a:r>
              <a:rPr lang="de-DE" dirty="0" smtClean="0"/>
              <a:t>5.  Anja hatte viel Spaß mit Igor.                        </a:t>
            </a:r>
            <a:r>
              <a:rPr lang="de-DE" b="1" i="1" dirty="0" smtClean="0"/>
              <a:t>richtig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b="1" i="1" dirty="0" smtClean="0"/>
              <a:t>Perfekt der unregelm</a:t>
            </a:r>
            <a:r>
              <a:rPr lang="de-DE" b="1" i="1" dirty="0" smtClean="0"/>
              <a:t>äßigen Verben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>
              <a:buNone/>
            </a:pPr>
            <a:r>
              <a:rPr lang="de-DE" b="1" i="1" dirty="0" smtClean="0">
                <a:solidFill>
                  <a:srgbClr val="002060"/>
                </a:solidFill>
              </a:rPr>
              <a:t>Partizip Perfekt</a:t>
            </a:r>
          </a:p>
          <a:p>
            <a:pPr algn="ctr">
              <a:buNone/>
            </a:pPr>
            <a:endParaRPr lang="de-DE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de-DE" b="1" dirty="0" smtClean="0"/>
              <a:t>Partizip Perfekt → Präfix ge + Verbstamm + en</a:t>
            </a:r>
          </a:p>
          <a:p>
            <a:pPr>
              <a:buNone/>
            </a:pPr>
            <a:endParaRPr lang="de-DE" b="1" dirty="0" smtClean="0"/>
          </a:p>
          <a:p>
            <a:pPr algn="ctr">
              <a:buNone/>
            </a:pPr>
            <a:r>
              <a:rPr lang="de-DE" dirty="0" smtClean="0"/>
              <a:t> </a:t>
            </a:r>
            <a:r>
              <a:rPr lang="de-DE" b="1" dirty="0" smtClean="0"/>
              <a:t>schlafen → </a:t>
            </a:r>
            <a:r>
              <a:rPr lang="de-DE" b="1" dirty="0" smtClean="0">
                <a:solidFill>
                  <a:schemeClr val="tx2">
                    <a:lumMod val="75000"/>
                  </a:schemeClr>
                </a:solidFill>
              </a:rPr>
              <a:t>ge</a:t>
            </a:r>
            <a:r>
              <a:rPr lang="de-DE" b="1" dirty="0" smtClean="0"/>
              <a:t> + </a:t>
            </a:r>
            <a:r>
              <a:rPr lang="de-DE" b="1" i="1" dirty="0" smtClean="0"/>
              <a:t>schla</a:t>
            </a:r>
            <a:r>
              <a:rPr lang="de-DE" b="1" dirty="0" smtClean="0"/>
              <a:t>f + </a:t>
            </a:r>
            <a:r>
              <a:rPr lang="de-DE" b="1" dirty="0" smtClean="0">
                <a:solidFill>
                  <a:srgbClr val="00B050"/>
                </a:solidFill>
              </a:rPr>
              <a:t>en</a:t>
            </a:r>
            <a:r>
              <a:rPr lang="de-DE" b="1" dirty="0" smtClean="0"/>
              <a:t> → geschlafen</a:t>
            </a:r>
          </a:p>
          <a:p>
            <a:pPr algn="ctr">
              <a:buNone/>
            </a:pPr>
            <a:r>
              <a:rPr lang="de-DE" b="1" dirty="0" smtClean="0"/>
              <a:t>gehen →</a:t>
            </a:r>
            <a:r>
              <a:rPr lang="de-DE" b="1" dirty="0" smtClean="0">
                <a:solidFill>
                  <a:schemeClr val="tx2">
                    <a:lumMod val="75000"/>
                  </a:schemeClr>
                </a:solidFill>
              </a:rPr>
              <a:t>ge</a:t>
            </a:r>
            <a:r>
              <a:rPr lang="de-DE" b="1" dirty="0" smtClean="0"/>
              <a:t> + </a:t>
            </a:r>
            <a:r>
              <a:rPr lang="de-DE" b="1" i="1" dirty="0" smtClean="0">
                <a:solidFill>
                  <a:srgbClr val="FF0000"/>
                </a:solidFill>
              </a:rPr>
              <a:t>gang</a:t>
            </a:r>
            <a:r>
              <a:rPr lang="de-DE" b="1" dirty="0" smtClean="0"/>
              <a:t> + </a:t>
            </a:r>
            <a:r>
              <a:rPr lang="de-DE" b="1" dirty="0" smtClean="0">
                <a:solidFill>
                  <a:srgbClr val="00B050"/>
                </a:solidFill>
              </a:rPr>
              <a:t>en</a:t>
            </a:r>
            <a:r>
              <a:rPr lang="de-DE" b="1" dirty="0" smtClean="0"/>
              <a:t> → gegangen</a:t>
            </a:r>
            <a:endParaRPr lang="de-DE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b="1" i="1" dirty="0" smtClean="0"/>
              <a:t>Perfekt der unregelm</a:t>
            </a:r>
            <a:r>
              <a:rPr lang="de-DE" b="1" i="1" dirty="0" smtClean="0"/>
              <a:t>äßigen Verben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25963"/>
          </a:xfrm>
        </p:spPr>
        <p:txBody>
          <a:bodyPr>
            <a:normAutofit/>
          </a:bodyPr>
          <a:lstStyle/>
          <a:p>
            <a:r>
              <a:rPr lang="de-DE" b="1" i="1" dirty="0" smtClean="0">
                <a:solidFill>
                  <a:srgbClr val="FF0000"/>
                </a:solidFill>
              </a:rPr>
              <a:t>haben + Partizip Perfekt (ge ... en)</a:t>
            </a:r>
          </a:p>
          <a:p>
            <a:pPr>
              <a:buNone/>
            </a:pPr>
            <a:endParaRPr lang="de-DE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de-DE" b="1" i="1" dirty="0">
              <a:solidFill>
                <a:srgbClr val="FF0000"/>
              </a:solidFill>
            </a:endParaRPr>
          </a:p>
          <a:p>
            <a:pPr>
              <a:buNone/>
            </a:pPr>
            <a:endParaRPr lang="de-DE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de-DE" b="1" i="1" dirty="0">
              <a:solidFill>
                <a:srgbClr val="FF0000"/>
              </a:solidFill>
            </a:endParaRPr>
          </a:p>
          <a:p>
            <a:pPr>
              <a:buNone/>
            </a:pPr>
            <a:endParaRPr lang="de-DE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de-DE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57158" y="2571744"/>
          <a:ext cx="8429651" cy="2143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683"/>
                <a:gridCol w="1881360"/>
                <a:gridCol w="1841736"/>
                <a:gridCol w="3090872"/>
              </a:tblGrid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de-DE" sz="2800" b="1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Infinitiv</a:t>
                      </a:r>
                      <a:endParaRPr lang="en-US" sz="2800" b="1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b="1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Bedeutung</a:t>
                      </a:r>
                      <a:endParaRPr lang="en-US" sz="2800" b="1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b="1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Präsens</a:t>
                      </a:r>
                      <a:endParaRPr lang="en-US" sz="2800" b="1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b="1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Perfekt</a:t>
                      </a:r>
                      <a:endParaRPr lang="en-US" sz="2800" b="1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de-DE" sz="28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schlafen</a:t>
                      </a:r>
                      <a:endParaRPr lang="en-US" sz="2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spavati</a:t>
                      </a:r>
                      <a:endParaRPr lang="en-US" sz="2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ich schlafe</a:t>
                      </a:r>
                      <a:endParaRPr lang="en-US" sz="2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ich</a:t>
                      </a:r>
                      <a:r>
                        <a:rPr lang="de-DE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de-DE" sz="28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habe</a:t>
                      </a:r>
                      <a:r>
                        <a:rPr lang="de-DE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de-DE" sz="2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geschlafen</a:t>
                      </a:r>
                      <a:endParaRPr lang="en-US" sz="2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de-DE" sz="28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sehen</a:t>
                      </a:r>
                      <a:endParaRPr lang="en-US" sz="2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gledati</a:t>
                      </a:r>
                      <a:endParaRPr lang="en-US" sz="2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ich sehe</a:t>
                      </a:r>
                      <a:endParaRPr lang="en-US" sz="2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ich </a:t>
                      </a:r>
                      <a:r>
                        <a:rPr lang="de-DE" sz="28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habe</a:t>
                      </a:r>
                      <a:r>
                        <a:rPr lang="de-DE" sz="28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de-DE" sz="2800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gesehen</a:t>
                      </a:r>
                      <a:endParaRPr lang="en-US" sz="2800" b="1" i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de-DE" sz="28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essen</a:t>
                      </a:r>
                      <a:endParaRPr lang="en-US" sz="2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jesti</a:t>
                      </a:r>
                      <a:endParaRPr lang="en-US" sz="2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ich esse </a:t>
                      </a:r>
                      <a:endParaRPr lang="en-US" sz="2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ich </a:t>
                      </a:r>
                      <a:r>
                        <a:rPr lang="de-DE" sz="28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habe</a:t>
                      </a:r>
                      <a:r>
                        <a:rPr lang="de-DE" sz="28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de-DE" sz="2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gegessen</a:t>
                      </a:r>
                      <a:endParaRPr lang="en-US" sz="2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i="1" dirty="0" smtClean="0">
                <a:solidFill>
                  <a:srgbClr val="FF0000"/>
                </a:solidFill>
              </a:rPr>
              <a:t>sein + Partizip Perfekt (ge ... en)</a:t>
            </a:r>
          </a:p>
          <a:p>
            <a:pPr>
              <a:buNone/>
            </a:pPr>
            <a:endParaRPr lang="en-US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28596" y="2643182"/>
          <a:ext cx="8358213" cy="20726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686306"/>
                <a:gridCol w="1906259"/>
                <a:gridCol w="1832941"/>
                <a:gridCol w="29327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Infinitiv</a:t>
                      </a:r>
                      <a:endParaRPr lang="en-US" sz="2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Bedeutung</a:t>
                      </a:r>
                      <a:endParaRPr lang="en-US" sz="2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Präsens</a:t>
                      </a:r>
                      <a:endParaRPr lang="en-US" sz="2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Perfekt</a:t>
                      </a:r>
                      <a:endParaRPr lang="en-US" sz="2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BA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r>
                        <a:rPr lang="de-DE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ehen 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sr-Latn-BA" sz="28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ći</a:t>
                      </a:r>
                      <a:endParaRPr lang="en-US" sz="28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ich gehe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ich </a:t>
                      </a:r>
                      <a:r>
                        <a:rPr lang="sr-Latn-BA" sz="28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bin</a:t>
                      </a:r>
                      <a:r>
                        <a:rPr lang="sr-Latn-BA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sr-Latn-BA" sz="2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gegangen</a:t>
                      </a:r>
                      <a:endParaRPr lang="en-US" sz="2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BA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kommen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28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doći</a:t>
                      </a:r>
                      <a:endParaRPr lang="en-US" sz="28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ich komme</a:t>
                      </a:r>
                      <a:endParaRPr lang="en-US" sz="2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ich </a:t>
                      </a:r>
                      <a:r>
                        <a:rPr lang="sr-Latn-BA" sz="28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bin </a:t>
                      </a:r>
                      <a:r>
                        <a:rPr lang="sr-Latn-BA" sz="2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gekommen</a:t>
                      </a:r>
                      <a:endParaRPr lang="en-US" sz="2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BA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fahren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28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voziti se</a:t>
                      </a:r>
                      <a:endParaRPr lang="en-US" sz="28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ich fahre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ich </a:t>
                      </a:r>
                      <a:r>
                        <a:rPr lang="sr-Latn-BA" sz="28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bin</a:t>
                      </a:r>
                      <a:r>
                        <a:rPr lang="sr-Latn-BA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sr-Latn-BA" sz="2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gefahren</a:t>
                      </a:r>
                      <a:endParaRPr lang="en-US" sz="2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b="1" i="1" dirty="0" smtClean="0"/>
              <a:t>Perfekt der unregelm</a:t>
            </a:r>
            <a:r>
              <a:rPr lang="de-DE" b="1" i="1" dirty="0" smtClean="0"/>
              <a:t>äßigen Verben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de-DE" sz="2800" b="1" i="1" dirty="0" smtClean="0"/>
              <a:t> Perfekt vom Verb sehen     </a:t>
            </a:r>
          </a:p>
          <a:p>
            <a:pPr>
              <a:buNone/>
            </a:pPr>
            <a:r>
              <a:rPr lang="de-DE" sz="2800" dirty="0" smtClean="0"/>
              <a:t>                          Sg.                                       Pl</a:t>
            </a:r>
          </a:p>
          <a:p>
            <a:pPr marL="514350" indent="-514350">
              <a:buAutoNum type="arabicPeriod"/>
            </a:pPr>
            <a:r>
              <a:rPr lang="de-DE" sz="2800" dirty="0" smtClean="0"/>
              <a:t>ich habe gesehen                 1. wir haben gesehen</a:t>
            </a:r>
          </a:p>
          <a:p>
            <a:pPr marL="514350" indent="-514350">
              <a:buAutoNum type="arabicPeriod"/>
            </a:pPr>
            <a:r>
              <a:rPr lang="de-DE" sz="2800" dirty="0" smtClean="0"/>
              <a:t>du hast gesehen                   2. ihr habt gesehen</a:t>
            </a:r>
          </a:p>
          <a:p>
            <a:pPr marL="514350" indent="-514350">
              <a:buAutoNum type="arabicPeriod"/>
            </a:pPr>
            <a:r>
              <a:rPr lang="de-DE" sz="2800" dirty="0" smtClean="0"/>
              <a:t>er, sie, es hat gesehen          3. sie haben gesehen</a:t>
            </a:r>
          </a:p>
          <a:p>
            <a:pPr marL="514350" indent="-514350">
              <a:buNone/>
            </a:pPr>
            <a:r>
              <a:rPr lang="de-DE" sz="2800" dirty="0" smtClean="0"/>
              <a:t>                                                            Sie haben gesehen</a:t>
            </a:r>
            <a:r>
              <a:rPr lang="de-DE" sz="2800" b="1" i="1" dirty="0" smtClean="0"/>
              <a:t>         </a:t>
            </a:r>
          </a:p>
          <a:p>
            <a:pPr algn="ctr">
              <a:buNone/>
            </a:pPr>
            <a:r>
              <a:rPr lang="de-DE" sz="2800" b="1" i="1" dirty="0" smtClean="0"/>
              <a:t> Perfekt vom Verb kommen</a:t>
            </a:r>
          </a:p>
          <a:p>
            <a:pPr>
              <a:buNone/>
            </a:pPr>
            <a:r>
              <a:rPr lang="de-DE" sz="2800" dirty="0"/>
              <a:t> </a:t>
            </a:r>
            <a:r>
              <a:rPr lang="de-DE" sz="2800" dirty="0" smtClean="0"/>
              <a:t>                          Sg.                                       Pl</a:t>
            </a:r>
          </a:p>
          <a:p>
            <a:pPr marL="514350" indent="-514350">
              <a:buAutoNum type="arabicPeriod"/>
            </a:pPr>
            <a:r>
              <a:rPr lang="de-DE" sz="2800" dirty="0" smtClean="0"/>
              <a:t>ich bin gekommen                1. wir sind gekommen</a:t>
            </a:r>
          </a:p>
          <a:p>
            <a:pPr marL="514350" indent="-514350">
              <a:buAutoNum type="arabicPeriod"/>
            </a:pPr>
            <a:r>
              <a:rPr lang="de-DE" sz="2800" dirty="0" smtClean="0"/>
              <a:t>du bist gekommen                2. ihr seid gekommen</a:t>
            </a:r>
          </a:p>
          <a:p>
            <a:pPr marL="514350" indent="-514350">
              <a:buAutoNum type="arabicPeriod"/>
            </a:pPr>
            <a:r>
              <a:rPr lang="de-DE" sz="2800" dirty="0" smtClean="0"/>
              <a:t>er, sie, es ist gekommen       3. sie sind gekommen</a:t>
            </a:r>
          </a:p>
          <a:p>
            <a:pPr marL="514350" indent="-514350">
              <a:buNone/>
            </a:pPr>
            <a:r>
              <a:rPr lang="de-DE" sz="2800" dirty="0" smtClean="0"/>
              <a:t>                                                            Sie sind gekommen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Die </a:t>
            </a:r>
            <a:r>
              <a:rPr lang="de-DE" dirty="0" smtClean="0"/>
              <a:t>Ü</a:t>
            </a:r>
            <a:r>
              <a:rPr lang="sr-Latn-BA" dirty="0" smtClean="0"/>
              <a:t>bung</a:t>
            </a:r>
            <a:r>
              <a:rPr lang="de-DE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Wingdings" pitchFamily="2" charset="2"/>
              <a:buChar char="§"/>
            </a:pPr>
            <a:r>
              <a:rPr lang="de-DE" dirty="0" smtClean="0"/>
              <a:t>Anja, </a:t>
            </a:r>
            <a:r>
              <a:rPr lang="de-DE" b="1" i="1" u="sng" dirty="0" smtClean="0"/>
              <a:t>hast</a:t>
            </a:r>
            <a:r>
              <a:rPr lang="de-DE" dirty="0" smtClean="0"/>
              <a:t> du Igor </a:t>
            </a:r>
            <a:r>
              <a:rPr lang="de-DE" b="1" i="1" u="sng" dirty="0" smtClean="0"/>
              <a:t>gesehen</a:t>
            </a:r>
            <a:r>
              <a:rPr lang="de-DE" dirty="0" smtClean="0"/>
              <a:t>?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de-DE" dirty="0" smtClean="0"/>
              <a:t>Ja, ich </a:t>
            </a:r>
            <a:r>
              <a:rPr lang="de-DE" b="1" i="1" u="sng" dirty="0" smtClean="0"/>
              <a:t>habe</a:t>
            </a:r>
            <a:r>
              <a:rPr lang="de-DE" dirty="0" smtClean="0"/>
              <a:t> ihn </a:t>
            </a:r>
            <a:r>
              <a:rPr lang="de-DE" b="1" i="1" u="sng" dirty="0" smtClean="0"/>
              <a:t>gesehen</a:t>
            </a:r>
            <a:r>
              <a:rPr lang="de-DE" dirty="0" smtClean="0"/>
              <a:t>.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de-DE" b="1" i="1" u="sng" dirty="0" smtClean="0"/>
              <a:t>Seid</a:t>
            </a:r>
            <a:r>
              <a:rPr lang="de-DE" dirty="0" smtClean="0"/>
              <a:t> ihr ins Theater </a:t>
            </a:r>
            <a:r>
              <a:rPr lang="de-DE" b="1" i="1" u="sng" dirty="0" smtClean="0"/>
              <a:t>gegangen</a:t>
            </a:r>
            <a:r>
              <a:rPr lang="de-DE" dirty="0" smtClean="0"/>
              <a:t>?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de-DE" dirty="0" smtClean="0"/>
              <a:t>Nein, wir </a:t>
            </a:r>
            <a:r>
              <a:rPr lang="de-DE" b="1" i="1" u="sng" dirty="0" smtClean="0"/>
              <a:t>sind</a:t>
            </a:r>
            <a:r>
              <a:rPr lang="de-DE" dirty="0" smtClean="0"/>
              <a:t> nicht ins Theater </a:t>
            </a:r>
            <a:r>
              <a:rPr lang="de-DE" b="1" i="1" u="sng" dirty="0" smtClean="0"/>
              <a:t>gegangen</a:t>
            </a:r>
            <a:r>
              <a:rPr lang="de-DE" dirty="0" smtClean="0"/>
              <a:t>.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de-DE" b="1" i="1" u="sng" dirty="0" smtClean="0"/>
              <a:t>Bist</a:t>
            </a:r>
            <a:r>
              <a:rPr lang="de-DE" dirty="0" smtClean="0"/>
              <a:t> du spät nach Hause </a:t>
            </a:r>
            <a:r>
              <a:rPr lang="de-DE" b="1" i="1" u="sng" dirty="0" smtClean="0"/>
              <a:t>gekommen</a:t>
            </a:r>
            <a:r>
              <a:rPr lang="de-DE" dirty="0" smtClean="0"/>
              <a:t>?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de-DE" dirty="0" smtClean="0"/>
              <a:t>Ja, ich </a:t>
            </a:r>
            <a:r>
              <a:rPr lang="de-DE" b="1" i="1" u="sng" dirty="0" smtClean="0"/>
              <a:t>bin</a:t>
            </a:r>
            <a:r>
              <a:rPr lang="de-DE" dirty="0" smtClean="0"/>
              <a:t> spät nach Hause </a:t>
            </a:r>
            <a:r>
              <a:rPr lang="de-DE" b="1" i="1" u="sng" dirty="0" smtClean="0"/>
              <a:t>gekommen</a:t>
            </a:r>
            <a:r>
              <a:rPr lang="de-DE" dirty="0" smtClean="0"/>
              <a:t>.</a:t>
            </a:r>
          </a:p>
          <a:p>
            <a:pPr marL="514350" indent="-514350"/>
            <a:r>
              <a:rPr lang="de-DE" b="1" i="1" u="sng" dirty="0" smtClean="0"/>
              <a:t>Habt</a:t>
            </a:r>
            <a:r>
              <a:rPr lang="de-DE" dirty="0" smtClean="0"/>
              <a:t> ihr Filme </a:t>
            </a:r>
            <a:r>
              <a:rPr lang="de-DE" b="1" i="1" u="sng" dirty="0" smtClean="0"/>
              <a:t>gesehen</a:t>
            </a:r>
            <a:r>
              <a:rPr lang="de-DE" dirty="0" smtClean="0"/>
              <a:t>?</a:t>
            </a:r>
          </a:p>
          <a:p>
            <a:pPr marL="514350" indent="-514350"/>
            <a:r>
              <a:rPr lang="de-DE" dirty="0" smtClean="0"/>
              <a:t>Ja, wir </a:t>
            </a:r>
            <a:r>
              <a:rPr lang="de-DE" b="1" i="1" u="sng" dirty="0" smtClean="0"/>
              <a:t>haben</a:t>
            </a:r>
            <a:r>
              <a:rPr lang="de-DE" dirty="0" smtClean="0"/>
              <a:t> Filme </a:t>
            </a:r>
            <a:r>
              <a:rPr lang="de-DE" b="1" i="1" u="sng" dirty="0" smtClean="0"/>
              <a:t>gesehen</a:t>
            </a:r>
            <a:r>
              <a:rPr lang="de-DE" dirty="0" smtClean="0"/>
              <a:t>.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Hausaufgabe: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de-DE" b="1" dirty="0" smtClean="0"/>
          </a:p>
          <a:p>
            <a:pPr algn="ctr">
              <a:buNone/>
            </a:pPr>
            <a:r>
              <a:rPr lang="de-DE" b="1" dirty="0" smtClean="0"/>
              <a:t>Arbeitsbuch:</a:t>
            </a:r>
          </a:p>
          <a:p>
            <a:pPr algn="ctr">
              <a:buNone/>
            </a:pPr>
            <a:r>
              <a:rPr lang="de-DE" b="1" dirty="0" smtClean="0"/>
              <a:t>Seite 25 </a:t>
            </a:r>
          </a:p>
          <a:p>
            <a:pPr algn="ctr">
              <a:buNone/>
            </a:pPr>
            <a:r>
              <a:rPr lang="de-DE" b="1" dirty="0" smtClean="0"/>
              <a:t>Übungen 5 und 6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323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Perfekt der unregelmäßigen Verben</vt:lpstr>
      <vt:lpstr>Lehrbuch, Seite 39 Anjas Tagebuch</vt:lpstr>
      <vt:lpstr>Die Lösung:</vt:lpstr>
      <vt:lpstr>Perfekt der unregelmäßigen Verben</vt:lpstr>
      <vt:lpstr>Perfekt der unregelmäßigen Verben</vt:lpstr>
      <vt:lpstr>Perfekt der unregelmäßigen Verben</vt:lpstr>
      <vt:lpstr>Slide 7</vt:lpstr>
      <vt:lpstr>Die Übung:</vt:lpstr>
      <vt:lpstr>Die Hausaufgabe: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Perfekt der unregelmäßigen Verben</dc:title>
  <dc:creator>ZM</dc:creator>
  <cp:lastModifiedBy>ZM</cp:lastModifiedBy>
  <cp:revision>24</cp:revision>
  <dcterms:created xsi:type="dcterms:W3CDTF">2020-12-04T12:55:01Z</dcterms:created>
  <dcterms:modified xsi:type="dcterms:W3CDTF">2020-12-04T14:51:15Z</dcterms:modified>
</cp:coreProperties>
</file>