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687" autoAdjust="0"/>
  </p:normalViewPr>
  <p:slideViewPr>
    <p:cSldViewPr>
      <p:cViewPr varScale="1">
        <p:scale>
          <a:sx n="119" d="100"/>
          <a:sy n="119" d="100"/>
        </p:scale>
        <p:origin x="-57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79E005-DD5A-4F8D-85B5-84674DC3CED8}" type="datetimeFigureOut">
              <a:rPr lang="hr-HR" smtClean="0"/>
              <a:pPr/>
              <a:t>13.12.2020.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714494"/>
            <a:ext cx="7543800" cy="1945481"/>
          </a:xfrm>
        </p:spPr>
        <p:txBody>
          <a:bodyPr/>
          <a:lstStyle/>
          <a:p>
            <a:r>
              <a:rPr lang="sr-Cyrl-B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СВЈЕДОЦИ ПРОШЛОСТИ</a:t>
            </a:r>
            <a:endParaRPr lang="hr-HR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428596" y="85723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Познавање друштва 5. разред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Sl стара књиг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642924"/>
            <a:ext cx="2426008" cy="221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980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428610"/>
            <a:ext cx="7620000" cy="2786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Лента времена је линија на коју уписујемо када се нешто десило у прошлости.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деценија – раздобље од 10 година;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вијек – раздобље од 100 година;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миленијум – раздобље од 1 000 година.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lenta vreme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7" y="2701638"/>
            <a:ext cx="3714777" cy="2026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620000" cy="1214428"/>
          </a:xfrm>
        </p:spPr>
        <p:txBody>
          <a:bodyPr>
            <a:normAutofit/>
          </a:bodyPr>
          <a:lstStyle/>
          <a:p>
            <a:r>
              <a:rPr lang="sr-Cyrl-BA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Прошлост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је вријеме које је прошло као и оно што се у том времену десило.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8596" y="1428742"/>
            <a:ext cx="2546145" cy="1026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одјела прошлости</a:t>
            </a:r>
            <a:endParaRPr lang="hr-H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4348" y="2928940"/>
            <a:ext cx="292895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 smtClean="0"/>
          </a:p>
          <a:p>
            <a:endParaRPr lang="sr-Cyrl-BA" dirty="0" smtClean="0"/>
          </a:p>
        </p:txBody>
      </p:sp>
      <p:sp>
        <p:nvSpPr>
          <p:cNvPr id="6" name="Oval 5"/>
          <p:cNvSpPr/>
          <p:nvPr/>
        </p:nvSpPr>
        <p:spPr>
          <a:xfrm>
            <a:off x="3786182" y="2143122"/>
            <a:ext cx="235745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 smtClean="0"/>
          </a:p>
        </p:txBody>
      </p:sp>
      <p:sp>
        <p:nvSpPr>
          <p:cNvPr id="7" name="Oval 6"/>
          <p:cNvSpPr/>
          <p:nvPr/>
        </p:nvSpPr>
        <p:spPr>
          <a:xfrm>
            <a:off x="6143636" y="1285866"/>
            <a:ext cx="1714512" cy="1028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 smtClean="0"/>
          </a:p>
        </p:txBody>
      </p:sp>
      <p:sp>
        <p:nvSpPr>
          <p:cNvPr id="8" name="Okvir za tekst 7"/>
          <p:cNvSpPr txBox="1"/>
          <p:nvPr/>
        </p:nvSpPr>
        <p:spPr>
          <a:xfrm>
            <a:off x="928662" y="364332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Ближа прошлост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rava linija spajanja sa strelicom 10"/>
          <p:cNvCxnSpPr>
            <a:endCxn id="5" idx="0"/>
          </p:cNvCxnSpPr>
          <p:nvPr/>
        </p:nvCxnSpPr>
        <p:spPr>
          <a:xfrm rot="16200000" flipH="1">
            <a:off x="1803777" y="2553890"/>
            <a:ext cx="428628" cy="321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kvir za tekst 11"/>
          <p:cNvSpPr txBox="1"/>
          <p:nvPr/>
        </p:nvSpPr>
        <p:spPr>
          <a:xfrm>
            <a:off x="4143372" y="2357436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  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Даља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прошлост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rava linija spajanja sa strelicom 13"/>
          <p:cNvCxnSpPr>
            <a:endCxn id="6" idx="1"/>
          </p:cNvCxnSpPr>
          <p:nvPr/>
        </p:nvCxnSpPr>
        <p:spPr>
          <a:xfrm>
            <a:off x="2928926" y="2143122"/>
            <a:ext cx="1202497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kvir za tekst 16"/>
          <p:cNvSpPr txBox="1"/>
          <p:nvPr/>
        </p:nvSpPr>
        <p:spPr>
          <a:xfrm>
            <a:off x="6215074" y="135730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Далека      прошлост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Prava linija spajanja sa strelicom 22"/>
          <p:cNvCxnSpPr>
            <a:endCxn id="7" idx="2"/>
          </p:cNvCxnSpPr>
          <p:nvPr/>
        </p:nvCxnSpPr>
        <p:spPr>
          <a:xfrm>
            <a:off x="2857488" y="1714494"/>
            <a:ext cx="3286148" cy="85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305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1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СВЈЕДОЦИ ПРОШЛОСТИ СУ:</a:t>
            </a:r>
            <a:endParaRPr lang="hr-H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14"/>
            <a:ext cx="7620000" cy="3600450"/>
          </a:xfrm>
        </p:spPr>
        <p:txBody>
          <a:bodyPr/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Материјални извори: остаци старих градова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цркава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 манастира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оруђа,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оружја,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новца,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одјеће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026" name="Picture 2" descr="C:\Users\Jakšić Svjetlana\Desktop\kast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143122"/>
            <a:ext cx="2357454" cy="130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kšić Svjetlana\Desktop\стећа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7" y="2143122"/>
            <a:ext cx="2428892" cy="135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kšić Svjetlana\Desktop\кос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643320"/>
            <a:ext cx="2357454" cy="128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Jakšić Svjetlana\Desktop\народна ношњ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3643320"/>
            <a:ext cx="2466975" cy="128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70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10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Писани извори: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  старе књиге;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  документи у виду закона; 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  одлуке важних историјских личности.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akšić Svjetlana\Desktop\законик цара Душа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2011" y="2571750"/>
            <a:ext cx="1559781" cy="17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kšić Svjetlana\Desktop\повеља краља Тврт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86064"/>
            <a:ext cx="2857500" cy="14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kšić Svjetlana\Desktop\јеврејска књиг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571486"/>
            <a:ext cx="2425495" cy="120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190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34"/>
            <a:ext cx="7620000" cy="3600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3. Усмени извори: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 легенде;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 народне приче, пјесме;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 усмена предања и слично.</a:t>
            </a:r>
          </a:p>
          <a:p>
            <a:pPr marL="0" indent="0">
              <a:buNone/>
            </a:pP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Jakšić Svjetlana\Desktop\Ploča_Kulina_bana_iz_crkve_kod_Visok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28611"/>
            <a:ext cx="2163660" cy="139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akšić Svjetlana\Desktop\250px-Marko_Mrnjavcev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5998"/>
            <a:ext cx="2093218" cy="237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akšić Svjetlana\Desktop\220px-Filip_Visnjic_gusl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285998"/>
            <a:ext cx="2011362" cy="236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769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28596" y="642924"/>
            <a:ext cx="7620000" cy="3600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Најчешћа средства преко којих млади данас упознају прошлост су: медији – радио, телевизија, новине, филмови, интернет.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Свједоци прошлости чувају се у архивима, музејима, библиотекама или на мјесту настанка.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 </a:t>
            </a:r>
            <a:r>
              <a:rPr lang="sr-Cyrl-B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endParaRPr lang="hr-H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Напиши примјере разних свједока прошлости у твом    окружењу;</a:t>
            </a:r>
          </a:p>
          <a:p>
            <a:pPr marL="11430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Који је значај извора прошлости?</a:t>
            </a:r>
          </a:p>
          <a:p>
            <a:pPr marL="114300" indent="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*За оне који желе знати више:</a:t>
            </a:r>
          </a:p>
          <a:p>
            <a:pPr marL="11430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 старих фотографија направи своје породично стабло.</a:t>
            </a:r>
          </a:p>
        </p:txBody>
      </p:sp>
    </p:spTree>
    <p:extLst>
      <p:ext uri="{BB962C8B-B14F-4D97-AF65-F5344CB8AC3E}">
        <p14:creationId xmlns:p14="http://schemas.microsoft.com/office/powerpoint/2010/main" xmlns="" val="36079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</TotalTime>
  <Words>228</Words>
  <Application>Microsoft Office PowerPoint</Application>
  <PresentationFormat>Prikaz na ekranu: (16:9)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Adjacency</vt:lpstr>
      <vt:lpstr>СВЈЕДОЦИ ПРОШЛОСТИ</vt:lpstr>
      <vt:lpstr>Slajd 2</vt:lpstr>
      <vt:lpstr>Прошлост је вријеме које је прошло као и оно што се у том времену десило.</vt:lpstr>
      <vt:lpstr>СВЈЕДОЦИ ПРОШЛОСТИ СУ:</vt:lpstr>
      <vt:lpstr>Slajd 5</vt:lpstr>
      <vt:lpstr>Slajd 6</vt:lpstr>
      <vt:lpstr>Slajd 7</vt:lpstr>
      <vt:lpstr> ЗАДАТАК ЗА САМОСТАЛАН РАД:</vt:lpstr>
      <vt:lpstr>Slajd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СВЈЕДОЦИ ПРОШЛОСТИ</dc:title>
  <dc:creator>Jakšić Svjetlana</dc:creator>
  <cp:lastModifiedBy>zujic</cp:lastModifiedBy>
  <cp:revision>29</cp:revision>
  <dcterms:created xsi:type="dcterms:W3CDTF">2020-12-10T22:55:41Z</dcterms:created>
  <dcterms:modified xsi:type="dcterms:W3CDTF">2020-12-13T17:55:15Z</dcterms:modified>
</cp:coreProperties>
</file>