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7" r:id="rId3"/>
    <p:sldId id="261" r:id="rId4"/>
    <p:sldId id="271" r:id="rId5"/>
    <p:sldId id="273" r:id="rId6"/>
    <p:sldId id="275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1066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b="1" dirty="0" smtClean="0">
                <a:latin typeface="Times New Roman" pitchFamily="18" charset="0"/>
                <a:cs typeface="Times New Roman" pitchFamily="18" charset="0"/>
              </a:rPr>
              <a:t>   Музичка к</a:t>
            </a:r>
            <a:r>
              <a:rPr lang="sr-Cyrl-BA" sz="4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sz="4800" b="1" dirty="0" smtClean="0">
                <a:latin typeface="Times New Roman" pitchFamily="18" charset="0"/>
                <a:cs typeface="Times New Roman" pitchFamily="18" charset="0"/>
              </a:rPr>
              <a:t>лтура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791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4. разред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\Desktop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743200"/>
            <a:ext cx="252623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039" cy="6858000"/>
          </a:xfrm>
          <a:prstGeom prst="rect">
            <a:avLst/>
          </a:prstGeom>
        </p:spPr>
      </p:pic>
      <p:pic>
        <p:nvPicPr>
          <p:cNvPr id="7" name="Picture 4" descr="C:\Users\PC\Desktop\unname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895600"/>
            <a:ext cx="4191000" cy="169383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3048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Двочетвртински такт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1981200"/>
            <a:ext cx="30480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Двије јединице бројања   (Бројимо на два).</a:t>
            </a:r>
          </a:p>
        </p:txBody>
      </p:sp>
      <p:sp>
        <p:nvSpPr>
          <p:cNvPr id="11" name="Oval 10"/>
          <p:cNvSpPr/>
          <p:nvPr/>
        </p:nvSpPr>
        <p:spPr>
          <a:xfrm>
            <a:off x="152400" y="4267200"/>
            <a:ext cx="2743200" cy="1828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Јединица бројања је четвртина.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1600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Овако означавамо </a:t>
            </a:r>
            <a:r>
              <a:rPr lang="sr-Cyrl-B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двочетвртински такт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3048000" y="28194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895600" y="4038600"/>
            <a:ext cx="2209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838700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9" y="0"/>
            <a:ext cx="915103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609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ТАКТ И ТАКТНА ЦРТИЦА</a:t>
            </a:r>
          </a:p>
          <a:p>
            <a:pPr marL="342900" indent="-342900" algn="ctr"/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sr-Cyrl-B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ТАКТ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 мала музичка цјелина исписана у нотном тексту.</a:t>
            </a:r>
          </a:p>
          <a:p>
            <a:pPr marL="342900" indent="-3429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Тактови се раздвајају усправном цртом која се назива </a:t>
            </a:r>
          </a:p>
          <a:p>
            <a:pPr marL="342900" indent="-342900"/>
            <a:r>
              <a:rPr lang="sr-Cyrl-B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ТАКТИЦА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sr-Cyrl-B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ТАКТНА ЦРТИЦА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B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sr-Cyrl-BA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PC\AppData\Local\Microsoft\Windows\Temporary Internet Files\Content.Word\20201212_17195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1242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81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Тактирање на два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066801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Ритам пјесме можемо изводити на два начина: бројањем и тактирањем. </a:t>
            </a:r>
          </a:p>
          <a:p>
            <a:pPr marL="342900" indent="-3429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Тактирање у двочетвртинском такту врши се покретом руке </a:t>
            </a:r>
          </a:p>
          <a:p>
            <a:pPr marL="342900" indent="-3429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према доље уз изговарање ријечи ПРВА и подизањем руке</a:t>
            </a:r>
          </a:p>
          <a:p>
            <a:pPr marL="342900" indent="-3429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ка горе уз изговарање ријечи ДРУГА, односно</a:t>
            </a:r>
          </a:p>
          <a:p>
            <a:pPr marL="342900" indent="-3429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њихових слогова ПР - ВА, ДРУ - ГА.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PC\AppData\Local\Microsoft\Windows\Temporary Internet Files\Content.Word\20201212_1742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684922" y="3649078"/>
            <a:ext cx="2209800" cy="222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PC\AppData\Local\Microsoft\Windows\Temporary Internet Files\Content.Word\20201212_17425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610100" y="369570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609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Тактирање у двочетвртинском такту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PC\AppData\Local\Microsoft\Windows\Temporary Internet Files\Content.Word\20201213_17395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73152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rot="5400000">
            <a:off x="4915694" y="35425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163094" y="23995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687094" y="24757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086894" y="34663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334294" y="34663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363494" y="23995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515894" y="35425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39094" y="2399506"/>
            <a:ext cx="380206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2210594" y="23614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3810794" y="24376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5487194" y="24376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163594" y="24376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2172097" y="3466703"/>
            <a:ext cx="381000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886994" y="34282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7163594" y="3580606"/>
            <a:ext cx="456406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5601097" y="3466703"/>
            <a:ext cx="381000" cy="7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344"/>
            <a:ext cx="9147520" cy="6855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609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Задаци за самосталан рад: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133601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„Прва, друга” 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зведите уз тактирање.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Код куће слушајте пјесму </a:t>
            </a: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„Новогодишња пјесма” која се налази на вашем цд-у за 4. разред под редним бројем 23.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419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станите ми здрави, ведри и насмијани!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1077</TotalTime>
  <Words>161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122</cp:revision>
  <dcterms:created xsi:type="dcterms:W3CDTF">2006-08-16T00:00:00Z</dcterms:created>
  <dcterms:modified xsi:type="dcterms:W3CDTF">2020-12-20T13:48:37Z</dcterms:modified>
</cp:coreProperties>
</file>