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33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16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4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01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82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59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53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15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4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Google Shape;64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" name="Google Shape;66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7" name="Google Shape;67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8" name="Google Shape;68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70" name="Google Shape;70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71" name="Google Shape;71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72" name="Google Shape;72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" name="Google Shape;43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4" name="Google Shape;44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" name="Google Shape;4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7" name="Google Shape;47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8" name="Google Shape;48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9" name="Google Shape;4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878"/>
            <a:ext cx="12192000" cy="687787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1791107" y="5230011"/>
            <a:ext cx="8609786" cy="1446550"/>
          </a:xfrm>
          <a:prstGeom prst="rect">
            <a:avLst/>
          </a:prstGeom>
          <a:gradFill>
            <a:gsLst>
              <a:gs pos="0">
                <a:srgbClr val="62A541"/>
              </a:gs>
              <a:gs pos="78000">
                <a:srgbClr val="4C911E"/>
              </a:gs>
              <a:gs pos="100000">
                <a:srgbClr val="4C911E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Мотив: Село и град – геометријски облици - колаж</a:t>
            </a:r>
            <a:endParaRPr sz="44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6326" y="904714"/>
            <a:ext cx="1679460" cy="167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-865689" y="1157215"/>
            <a:ext cx="62682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ПРОСТОР</a:t>
            </a:r>
            <a:endParaRPr sz="6000" b="1" i="0" u="none" strike="noStrike" cap="none">
              <a:solidFill>
                <a:schemeClr val="accent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351" y="2873823"/>
            <a:ext cx="4204253" cy="28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3816" y="2873823"/>
            <a:ext cx="2116206" cy="282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6112" y="2873823"/>
            <a:ext cx="4204253" cy="28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235" y="212214"/>
            <a:ext cx="2370546" cy="237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68508" y="4561800"/>
            <a:ext cx="1767283" cy="19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2262864" y="770903"/>
            <a:ext cx="71253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8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ШТА ЈЕ ПРОСТОР?</a:t>
            </a:r>
            <a:endParaRPr sz="48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2262864" y="1597338"/>
            <a:ext cx="71253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Простор је све оно што нас окружује.</a:t>
            </a:r>
            <a:endParaRPr sz="32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>
            <a:off x="4040456" y="2136658"/>
            <a:ext cx="1539852" cy="69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2"/>
          <p:cNvSpPr/>
          <p:nvPr/>
        </p:nvSpPr>
        <p:spPr>
          <a:xfrm rot="5400000" flipH="1">
            <a:off x="4532028" y="1819584"/>
            <a:ext cx="660401" cy="85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2"/>
          <p:cNvSpPr/>
          <p:nvPr/>
        </p:nvSpPr>
        <p:spPr>
          <a:xfrm rot="5400000" flipH="1">
            <a:off x="3758817" y="2418296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2"/>
          <p:cNvSpPr/>
          <p:nvPr/>
        </p:nvSpPr>
        <p:spPr>
          <a:xfrm rot="5400000" flipH="1">
            <a:off x="5275619" y="2414970"/>
            <a:ext cx="660401" cy="85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E9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21" y="3186388"/>
            <a:ext cx="4146560" cy="264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629" y="4413620"/>
            <a:ext cx="2290552" cy="147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5378" y="3413287"/>
            <a:ext cx="2588591" cy="194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1184" y="5108574"/>
            <a:ext cx="1566336" cy="15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382" y="3989308"/>
            <a:ext cx="2326746" cy="232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71365" y="1857478"/>
            <a:ext cx="43569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Природним облицима</a:t>
            </a:r>
            <a:endParaRPr sz="36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5896603" y="1961128"/>
            <a:ext cx="42448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Облицима које је створио човјек</a:t>
            </a:r>
            <a:endParaRPr sz="36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1572146" y="399414"/>
            <a:ext cx="71253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8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ПРОСТОР ЈЕ ИСПУЊЕН</a:t>
            </a:r>
            <a:endParaRPr sz="48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4103127" y="1928427"/>
            <a:ext cx="1752453" cy="69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3"/>
          <p:cNvSpPr/>
          <p:nvPr/>
        </p:nvSpPr>
        <p:spPr>
          <a:xfrm rot="5400000" flipH="1">
            <a:off x="4663386" y="1605462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23"/>
          <p:cNvSpPr/>
          <p:nvPr/>
        </p:nvSpPr>
        <p:spPr>
          <a:xfrm rot="5400000" flipH="1">
            <a:off x="3821489" y="2210065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3"/>
          <p:cNvSpPr/>
          <p:nvPr/>
        </p:nvSpPr>
        <p:spPr>
          <a:xfrm rot="5400000" flipH="1">
            <a:off x="5476817" y="2216670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E9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42" y="2758324"/>
            <a:ext cx="3745149" cy="37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2711" y="2804017"/>
            <a:ext cx="4227041" cy="317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 rot="5400000" flipH="1">
            <a:off x="638465" y="4568636"/>
            <a:ext cx="336457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23"/>
          <p:cNvSpPr/>
          <p:nvPr/>
        </p:nvSpPr>
        <p:spPr>
          <a:xfrm rot="5400000" flipH="1">
            <a:off x="5690010" y="4555465"/>
            <a:ext cx="3550682" cy="4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0539" y="4531469"/>
            <a:ext cx="3243220" cy="19999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/>
          <p:nvPr/>
        </p:nvSpPr>
        <p:spPr>
          <a:xfrm>
            <a:off x="3000120" y="6268761"/>
            <a:ext cx="3889808" cy="262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СИМЕТРИЧНО    АСИМЕТРИЧНО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83" y="233586"/>
            <a:ext cx="1480401" cy="125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/>
        </p:nvSpPr>
        <p:spPr>
          <a:xfrm>
            <a:off x="1046800" y="475860"/>
            <a:ext cx="842562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ТИ ОБЛИЦИ МОГУ ДА БУДУ</a:t>
            </a:r>
            <a:endParaRPr sz="44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-1914918" y="1984225"/>
            <a:ext cx="8425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Симетрични</a:t>
            </a:r>
            <a:endParaRPr sz="40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3416292" y="1937164"/>
            <a:ext cx="8425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Асиметрични</a:t>
            </a:r>
            <a:endParaRPr sz="4000" b="1" i="0" u="none" strike="noStrike" cap="none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/>
          <p:nvPr/>
        </p:nvSpPr>
        <p:spPr>
          <a:xfrm>
            <a:off x="4265372" y="1928427"/>
            <a:ext cx="1752453" cy="69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24"/>
          <p:cNvSpPr/>
          <p:nvPr/>
        </p:nvSpPr>
        <p:spPr>
          <a:xfrm rot="5400000" flipH="1">
            <a:off x="4825631" y="1605462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4"/>
          <p:cNvSpPr/>
          <p:nvPr/>
        </p:nvSpPr>
        <p:spPr>
          <a:xfrm rot="5400000" flipH="1">
            <a:off x="3983734" y="2210065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4"/>
          <p:cNvSpPr/>
          <p:nvPr/>
        </p:nvSpPr>
        <p:spPr>
          <a:xfrm rot="5400000" flipH="1">
            <a:off x="5639062" y="2216670"/>
            <a:ext cx="660401" cy="97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B6E99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636104" y="3578087"/>
            <a:ext cx="1616766" cy="1603513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600044" y="3137426"/>
            <a:ext cx="1616766" cy="2484833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5681174" y="3137426"/>
            <a:ext cx="1616766" cy="2484833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7" name="Google Shape;237;p24"/>
          <p:cNvCxnSpPr/>
          <p:nvPr/>
        </p:nvCxnSpPr>
        <p:spPr>
          <a:xfrm rot="10800000" flipH="1">
            <a:off x="5681174" y="2915478"/>
            <a:ext cx="693122" cy="221948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24"/>
          <p:cNvCxnSpPr/>
          <p:nvPr/>
        </p:nvCxnSpPr>
        <p:spPr>
          <a:xfrm rot="10800000" flipH="1">
            <a:off x="7298961" y="2915478"/>
            <a:ext cx="693122" cy="221948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4"/>
          <p:cNvCxnSpPr/>
          <p:nvPr/>
        </p:nvCxnSpPr>
        <p:spPr>
          <a:xfrm rot="10800000" flipH="1">
            <a:off x="5681174" y="5400311"/>
            <a:ext cx="693122" cy="221948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24"/>
          <p:cNvCxnSpPr/>
          <p:nvPr/>
        </p:nvCxnSpPr>
        <p:spPr>
          <a:xfrm rot="10800000" flipH="1">
            <a:off x="7297940" y="5400311"/>
            <a:ext cx="693122" cy="221948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24"/>
          <p:cNvSpPr/>
          <p:nvPr/>
        </p:nvSpPr>
        <p:spPr>
          <a:xfrm>
            <a:off x="6374296" y="2918817"/>
            <a:ext cx="1616766" cy="2484833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8245470" y="3803373"/>
            <a:ext cx="1616766" cy="15969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389495" y="496860"/>
            <a:ext cx="94355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1" i="0" u="none" strike="noStrike" cap="none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ПОСТОЈЕ И ГЕОМЕТРИЈСКИ ОБЛИЦИ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117441" y="2043801"/>
            <a:ext cx="4147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Дводимензионални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6096000" y="2010658"/>
            <a:ext cx="4147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Тродимензионални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20" y="2266446"/>
            <a:ext cx="4168113" cy="304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894" y="2266445"/>
            <a:ext cx="4705150" cy="304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020" y="471187"/>
            <a:ext cx="12287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2050" y="4478056"/>
            <a:ext cx="2364256" cy="236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1119334" y="611287"/>
            <a:ext cx="842562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Како су неки од познатих сликара насликали простор</a:t>
            </a:r>
            <a:endParaRPr sz="4400" b="1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218922" y="5365710"/>
            <a:ext cx="466753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Пол Кле – кућа на мору 1914.</a:t>
            </a:r>
            <a:endParaRPr sz="2800" b="1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4758393" y="5329667"/>
            <a:ext cx="53371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Пабло Пикасо – Медитерански пејзаж 1953.</a:t>
            </a:r>
            <a:endParaRPr sz="2800" b="1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89" y="2592983"/>
            <a:ext cx="4597983" cy="30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720" y="2592983"/>
            <a:ext cx="4979050" cy="30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792" y="327222"/>
            <a:ext cx="2936981" cy="207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0826" y="427934"/>
            <a:ext cx="1863085" cy="187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920260" y="843166"/>
            <a:ext cx="842562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ПРИМЈЕРИ</a:t>
            </a:r>
            <a:br>
              <a:rPr lang="sr-Cyrl-RS" sz="44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sr-Cyrl-RS" sz="4400" b="1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цртеж и колаж</a:t>
            </a:r>
            <a:endParaRPr sz="4400" b="1">
              <a:solidFill>
                <a:srgbClr val="6C911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480559" y="3341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r-Cyrl-RS"/>
              <a:t>Задатак за самосталан рад:</a:t>
            </a: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677325" y="914400"/>
            <a:ext cx="9496500" cy="53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sr-Cyrl-RS" sz="2400" dirty="0"/>
              <a:t>Материјал потребан за рад:</a:t>
            </a:r>
            <a:endParaRPr dirty="0"/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sr-Cyrl-RS" sz="2400" dirty="0"/>
              <a:t>Лист блока, 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sr-Cyrl-RS" sz="2400" dirty="0"/>
              <a:t>графитна оловка, 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sr-Cyrl-RS" sz="2400" dirty="0"/>
              <a:t>колаж папир, 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sr-Cyrl-RS" sz="2400" dirty="0"/>
              <a:t>маказе, </a:t>
            </a:r>
            <a:endParaRPr sz="24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sr-Cyrl-RS" sz="2400" dirty="0"/>
              <a:t>љепило</a:t>
            </a:r>
            <a:r>
              <a:rPr lang="sr-Cyrl-RS" sz="2400" dirty="0" smtClean="0"/>
              <a:t>...</a:t>
            </a:r>
            <a:endParaRPr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lvl="0" indent="-342900">
              <a:buNone/>
            </a:pPr>
            <a:r>
              <a:rPr lang="sr-Cyrl-RS" sz="2400" dirty="0"/>
              <a:t>Рад урадити на тему “Село и град” ликовном техником колаж</a:t>
            </a:r>
            <a:r>
              <a:rPr lang="sr-Cyrl-RS" sz="2400" dirty="0" smtClean="0"/>
              <a:t>.</a:t>
            </a:r>
            <a:r>
              <a:rPr lang="ru-RU" sz="2400" dirty="0"/>
              <a:t> Колаж је сликарска техника настала лепљењем различитих материјала по различитој подлози. Колаж је забавна техника коју радо примењују и деца и одрасли.</a:t>
            </a: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28" y="0"/>
            <a:ext cx="5076672" cy="2835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65" y="4518992"/>
            <a:ext cx="4174435" cy="23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3614"/>
            <a:ext cx="2124185" cy="1895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27" y="5015740"/>
            <a:ext cx="4748695" cy="1782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132</Words>
  <Application>Microsoft Office PowerPoint</Application>
  <PresentationFormat>Widescreen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Sans Symbols</vt:lpstr>
      <vt:lpstr>Trebuchet MS</vt:lpstr>
      <vt:lpstr>Arial</vt:lpstr>
      <vt:lpstr>Arial Black</vt:lpstr>
      <vt:lpstr>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mm</cp:lastModifiedBy>
  <cp:revision>2</cp:revision>
  <dcterms:modified xsi:type="dcterms:W3CDTF">2021-01-26T21:14:09Z</dcterms:modified>
</cp:coreProperties>
</file>