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58" r:id="rId4"/>
    <p:sldId id="259" r:id="rId5"/>
    <p:sldId id="264" r:id="rId6"/>
    <p:sldId id="262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Cyrl-CS" smtClean="0"/>
              <a:t>Кликните и уредите стил поднаслова мастера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1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9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8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5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3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0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Cyrl-CS" smtClean="0"/>
              <a:t>Кликните на икону да бисте додали слику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Cyrl-CS" smtClean="0"/>
              <a:t>Уредите стил текста мастера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8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Cyrl-CS" smtClean="0"/>
              <a:t>Кликните и уредите 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301BCAB-6AD0-40EE-9DB6-F29578C02C64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D339D0-80C9-48BB-A4CB-2F27FEB4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4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Free Writing Books Cliparts, Download Free Clip Art, Free Clip Art on 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4" name="AutoShape 4" descr="Concept Of Flying Letters From Old Open Book Royalty Free Cliparts,  Vectors, And Stock Illustration. Image 70057975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10" name="Оквир за текст 9"/>
          <p:cNvSpPr txBox="1"/>
          <p:nvPr/>
        </p:nvSpPr>
        <p:spPr>
          <a:xfrm>
            <a:off x="460375" y="617538"/>
            <a:ext cx="100186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</a:t>
            </a:r>
            <a:r>
              <a:rPr lang="sr-Latn-C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sr-Latn-C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разред</a:t>
            </a:r>
          </a:p>
          <a:p>
            <a:endParaRPr lang="sr-Cyrl-R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4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Писана слова ћирилице, </a:t>
            </a:r>
          </a:p>
          <a:p>
            <a:r>
              <a:rPr lang="sr-Cyrl-RS" sz="4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вјеж</a:t>
            </a:r>
            <a:r>
              <a:rPr lang="sr-Cyrl-RS" sz="4800" dirty="0" err="1" smtClean="0">
                <a:solidFill>
                  <a:srgbClr val="002060"/>
                </a:solidFill>
              </a:rPr>
              <a:t>ба</a:t>
            </a:r>
            <a:endParaRPr lang="sr-Latn-RS" sz="4800" dirty="0">
              <a:solidFill>
                <a:srgbClr val="002060"/>
              </a:solidFill>
            </a:endParaRPr>
          </a:p>
        </p:txBody>
      </p:sp>
      <p:sp>
        <p:nvSpPr>
          <p:cNvPr id="5" name="AutoShape 6" descr="Clipart writing 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pic>
        <p:nvPicPr>
          <p:cNvPr id="1034" name="Picture 10" descr="Cartoon Book Poster Background, Cartoon, White Clouds,  Posterภาพพื้นหลังสำหรับการดาวน์โหลดฟร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958" y="465138"/>
            <a:ext cx="3992355" cy="60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Слика 12"/>
          <p:cNvPicPr>
            <a:picLocks noChangeAspect="1"/>
          </p:cNvPicPr>
          <p:nvPr/>
        </p:nvPicPr>
        <p:blipFill rotWithShape="1">
          <a:blip r:embed="rId3"/>
          <a:srcRect t="1" r="38303" b="963"/>
          <a:stretch/>
        </p:blipFill>
        <p:spPr>
          <a:xfrm rot="15699226">
            <a:off x="3389151" y="3601017"/>
            <a:ext cx="399613" cy="37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318597" y="1452115"/>
            <a:ext cx="9875520" cy="2141092"/>
          </a:xfrm>
          <a:ln>
            <a:noFill/>
          </a:ln>
        </p:spPr>
        <p:txBody>
          <a:bodyPr>
            <a:noAutofit/>
          </a:bodyPr>
          <a:lstStyle/>
          <a:p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 смо писана слова </a:t>
            </a:r>
            <a:b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ћирилице.</a:t>
            </a:r>
            <a:r>
              <a:rPr lang="sr-Latn-C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CS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Чувар места за садржај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413" y="736442"/>
            <a:ext cx="4759286" cy="5713530"/>
          </a:xfrm>
          <a:prstGeom prst="rect">
            <a:avLst/>
          </a:prstGeom>
        </p:spPr>
      </p:pic>
      <p:sp>
        <p:nvSpPr>
          <p:cNvPr id="4" name="Оквир за текст 3"/>
          <p:cNvSpPr txBox="1"/>
          <p:nvPr/>
        </p:nvSpPr>
        <p:spPr>
          <a:xfrm>
            <a:off x="378239" y="3281559"/>
            <a:ext cx="6679383" cy="233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 ћемо вјежбати </a:t>
            </a: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њихово </a:t>
            </a:r>
            <a:r>
              <a:rPr lang="sr-Cyrl-B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повезивање у ријечима </a:t>
            </a: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Latn-CS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трудити </a:t>
            </a:r>
            <a:r>
              <a:rPr lang="sr-Cyrl-B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да их што љепше </a:t>
            </a:r>
            <a:br>
              <a:rPr lang="sr-Cyrl-BA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обликујемо.</a:t>
            </a:r>
            <a:endParaRPr lang="sr-Latn-RS" sz="3600" dirty="0"/>
          </a:p>
        </p:txBody>
      </p:sp>
    </p:spTree>
    <p:extLst>
      <p:ext uri="{BB962C8B-B14F-4D97-AF65-F5344CB8AC3E}">
        <p14:creationId xmlns:p14="http://schemas.microsoft.com/office/powerpoint/2010/main" val="40383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/>
          <p:cNvSpPr txBox="1"/>
          <p:nvPr/>
        </p:nvSpPr>
        <p:spPr>
          <a:xfrm>
            <a:off x="861009" y="385590"/>
            <a:ext cx="9770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Пронађимо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реченицу која описује слику!</a:t>
            </a:r>
          </a:p>
          <a:p>
            <a:endParaRPr lang="sr-Cyrl-BA" sz="4000" dirty="0"/>
          </a:p>
        </p:txBody>
      </p:sp>
      <p:sp>
        <p:nvSpPr>
          <p:cNvPr id="6" name="Оквир за текст 5"/>
          <p:cNvSpPr txBox="1"/>
          <p:nvPr/>
        </p:nvSpPr>
        <p:spPr>
          <a:xfrm>
            <a:off x="4096439" y="1279370"/>
            <a:ext cx="5433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Маца је Емина. 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Маца</a:t>
            </a:r>
            <a:r>
              <a:rPr lang="sr-Latn-C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</a:t>
            </a:r>
            <a:r>
              <a:rPr lang="sr-Latn-C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sr-Latn-C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клупком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Маца преде покрај пећи.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800794" y="2535391"/>
            <a:ext cx="5098507" cy="962789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4" name="Оквир за текст 3"/>
          <p:cNvSpPr txBox="1"/>
          <p:nvPr/>
        </p:nvSpPr>
        <p:spPr>
          <a:xfrm>
            <a:off x="4096439" y="5005737"/>
            <a:ext cx="604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4800" b="1" dirty="0">
                <a:latin typeface="CyrVidanSerbia" panose="02000603070000020002" pitchFamily="2" charset="0"/>
              </a:rPr>
              <a:t>Ma</a:t>
            </a:r>
            <a:r>
              <a:rPr lang="sr-Cyrl-BA" sz="4800" b="1" dirty="0">
                <a:latin typeface="CyrVidanSerbia" panose="02000603070000020002" pitchFamily="2" charset="0"/>
              </a:rPr>
              <a:t>ца се игра клупком.</a:t>
            </a:r>
          </a:p>
        </p:txBody>
      </p:sp>
      <p:pic>
        <p:nvPicPr>
          <p:cNvPr id="8" name="Picture 2" descr="Cat Plays Yarn Stock Illustrations – 24 Cat Plays Yarn Stock Illustrations,  Vectors &amp; Clipart - Dreamstim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7000" y1="35000" x2="58875" y2="23625"/>
                        <a14:foregroundMark x1="59500" y1="22375" x2="76875" y2="23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1" y="2137893"/>
            <a:ext cx="2130037" cy="2130037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 | Puppy kennel, Cartoon dog, Pet holiday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0" b="8879"/>
          <a:stretch/>
        </p:blipFill>
        <p:spPr bwMode="auto">
          <a:xfrm>
            <a:off x="656535" y="1675978"/>
            <a:ext cx="2387794" cy="2247441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квир за текст 3"/>
          <p:cNvSpPr txBox="1"/>
          <p:nvPr/>
        </p:nvSpPr>
        <p:spPr>
          <a:xfrm>
            <a:off x="4096439" y="1279370"/>
            <a:ext cx="5433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 лаје на мачку. 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 купа пса.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 је у кућици.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395032" y="3610968"/>
            <a:ext cx="5198125" cy="1046603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" name="Оквир за текст 6"/>
          <p:cNvSpPr txBox="1"/>
          <p:nvPr/>
        </p:nvSpPr>
        <p:spPr>
          <a:xfrm>
            <a:off x="4096439" y="4998445"/>
            <a:ext cx="604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latin typeface="CyrVidanSerbia" panose="02000603070000020002" pitchFamily="2" charset="0"/>
              </a:rPr>
              <a:t>Пас је у кућици.</a:t>
            </a:r>
            <a:endParaRPr lang="sr-Cyrl-BA" sz="4800" b="1" dirty="0">
              <a:latin typeface="CyrVidanSerbia" panose="02000603070000020002" pitchFamily="2" charset="0"/>
            </a:endParaRPr>
          </a:p>
        </p:txBody>
      </p:sp>
      <p:sp>
        <p:nvSpPr>
          <p:cNvPr id="8" name="Оквир за текст 7"/>
          <p:cNvSpPr txBox="1"/>
          <p:nvPr/>
        </p:nvSpPr>
        <p:spPr>
          <a:xfrm>
            <a:off x="861009" y="385590"/>
            <a:ext cx="9770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Пронађимо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реченицу која описује слику!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96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вир за текст 3"/>
          <p:cNvSpPr txBox="1"/>
          <p:nvPr/>
        </p:nvSpPr>
        <p:spPr>
          <a:xfrm>
            <a:off x="4096439" y="1279370"/>
            <a:ext cx="54331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dirty="0"/>
          </a:p>
          <a:p>
            <a:r>
              <a:rPr lang="sr-Cyrl-R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Пијетао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кукуриче</a:t>
            </a:r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Пијетао води пилиће.</a:t>
            </a:r>
            <a:endParaRPr lang="sr-Latn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B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Пијетао је на огради.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726337" y="3661965"/>
            <a:ext cx="5198125" cy="1046603"/>
          </a:xfrm>
          <a:prstGeom prst="ellipse">
            <a:avLst/>
          </a:prstGeom>
          <a:noFill/>
          <a:ln w="5715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7" name="Оквир за текст 6"/>
          <p:cNvSpPr txBox="1"/>
          <p:nvPr/>
        </p:nvSpPr>
        <p:spPr>
          <a:xfrm>
            <a:off x="4096439" y="4998445"/>
            <a:ext cx="604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b="1" dirty="0" smtClean="0">
                <a:latin typeface="CyrVidanSerbia" panose="02000603070000020002" pitchFamily="2" charset="0"/>
              </a:rPr>
              <a:t>Пијетао је на огради.</a:t>
            </a:r>
            <a:endParaRPr lang="sr-Cyrl-BA" sz="4800" b="1" dirty="0">
              <a:latin typeface="CyrVidanSerbia" panose="02000603070000020002" pitchFamily="2" charset="0"/>
            </a:endParaRPr>
          </a:p>
        </p:txBody>
      </p:sp>
      <p:sp>
        <p:nvSpPr>
          <p:cNvPr id="8" name="Оквир за текст 7"/>
          <p:cNvSpPr txBox="1"/>
          <p:nvPr/>
        </p:nvSpPr>
        <p:spPr>
          <a:xfrm>
            <a:off x="861009" y="385590"/>
            <a:ext cx="9770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Пронађимо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реченицу</a:t>
            </a:r>
            <a:r>
              <a:rPr lang="sr-Latn-C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описује слику!</a:t>
            </a:r>
          </a:p>
          <a:p>
            <a:endParaRPr lang="sr-Cyrl-B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Premium Vector | Head rooster clipart isol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81" b="100000" l="23482" r="59585">
                        <a14:foregroundMark x1="52396" y1="83893" x2="52875" y2="96868"/>
                        <a14:foregroundMark x1="41374" y1="96421" x2="41374" y2="97539"/>
                        <a14:foregroundMark x1="29393" y1="97092" x2="29393" y2="97092"/>
                        <a14:foregroundMark x1="26358" y1="97092" x2="26358" y2="97092"/>
                        <a14:foregroundMark x1="35304" y1="96868" x2="35304" y2="96868"/>
                        <a14:foregroundMark x1="34026" y1="96868" x2="34026" y2="96868"/>
                        <a14:foregroundMark x1="30990" y1="96421" x2="30990" y2="96421"/>
                        <a14:foregroundMark x1="54633" y1="96644" x2="54633" y2="96644"/>
                        <a14:foregroundMark x1="58307" y1="96868" x2="58307" y2="96868"/>
                        <a14:foregroundMark x1="26038" y1="40492" x2="32748" y2="28188"/>
                        <a14:foregroundMark x1="41853" y1="71812" x2="41534" y2="63535"/>
                        <a14:foregroundMark x1="41853" y1="65324" x2="41853" y2="65324"/>
                        <a14:foregroundMark x1="49361" y1="71812" x2="50799" y2="70470"/>
                        <a14:foregroundMark x1="49521" y1="65996" x2="49521" y2="65996"/>
                        <a14:foregroundMark x1="51597" y1="66667" x2="51597" y2="66667"/>
                        <a14:foregroundMark x1="51917" y1="29083" x2="51917" y2="29083"/>
                        <a14:foregroundMark x1="30990" y1="45638" x2="30990" y2="45638"/>
                        <a14:backgroundMark x1="48083" y1="84340" x2="48083" y2="84340"/>
                        <a14:backgroundMark x1="35304" y1="87248" x2="35304" y2="87248"/>
                        <a14:backgroundMark x1="34185" y1="76957" x2="34185" y2="76957"/>
                        <a14:backgroundMark x1="47444" y1="76734" x2="47444" y2="76734"/>
                        <a14:backgroundMark x1="57508" y1="87472" x2="57508" y2="87472"/>
                        <a14:backgroundMark x1="56869" y1="78300" x2="56869" y2="78300"/>
                        <a14:backgroundMark x1="25240" y1="72260" x2="25240" y2="72260"/>
                        <a14:backgroundMark x1="29872" y1="65548" x2="29872" y2="65548"/>
                        <a14:backgroundMark x1="24601" y1="69128" x2="38179" y2="62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03" t="14571" r="40159" b="1335"/>
          <a:stretch/>
        </p:blipFill>
        <p:spPr bwMode="auto">
          <a:xfrm flipH="1">
            <a:off x="958999" y="1972937"/>
            <a:ext cx="1795351" cy="2220561"/>
          </a:xfrm>
          <a:prstGeom prst="rect">
            <a:avLst/>
          </a:prstGeom>
          <a:noFill/>
          <a:ln w="1905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8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квир за текст 6"/>
          <p:cNvSpPr txBox="1"/>
          <p:nvPr/>
        </p:nvSpPr>
        <p:spPr>
          <a:xfrm>
            <a:off x="932540" y="2906521"/>
            <a:ext cx="69407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 smtClean="0">
                <a:latin typeface="CyrVidanSerbia" panose="02000603070000020002" pitchFamily="2" charset="0"/>
              </a:rPr>
              <a:t>Мачка </a:t>
            </a:r>
            <a:r>
              <a:rPr lang="sr-Cyrl-BA" sz="5400" b="1" dirty="0" err="1" smtClean="0">
                <a:latin typeface="CyrVidanSerbia" panose="02000603070000020002" pitchFamily="2" charset="0"/>
              </a:rPr>
              <a:t>гаче</a:t>
            </a:r>
            <a:r>
              <a:rPr lang="sr-Cyrl-BA" sz="5400" b="1" dirty="0" smtClean="0">
                <a:latin typeface="CyrVidanSerbia" panose="02000603070000020002" pitchFamily="2" charset="0"/>
              </a:rPr>
              <a:t>.</a:t>
            </a:r>
            <a:endParaRPr lang="sr-Latn-RS" sz="5400" b="1" dirty="0" smtClean="0">
              <a:latin typeface="CyrVidanSerbia" panose="02000603070000020002" pitchFamily="2" charset="0"/>
            </a:endParaRPr>
          </a:p>
          <a:p>
            <a:r>
              <a:rPr lang="sr-Cyrl-BA" sz="5400" b="1" dirty="0" smtClean="0">
                <a:latin typeface="CyrVidanSerbia" panose="02000603070000020002" pitchFamily="2" charset="0"/>
              </a:rPr>
              <a:t>Пијетао лаје.</a:t>
            </a:r>
          </a:p>
          <a:p>
            <a:r>
              <a:rPr lang="sr-Cyrl-BA" sz="5400" b="1" dirty="0" smtClean="0">
                <a:latin typeface="CyrVidanSerbia" panose="02000603070000020002" pitchFamily="2" charset="0"/>
              </a:rPr>
              <a:t>Пас кукуриче.</a:t>
            </a:r>
          </a:p>
          <a:p>
            <a:r>
              <a:rPr lang="sr-Cyrl-BA" sz="5400" b="1" dirty="0" smtClean="0">
                <a:latin typeface="CyrVidanSerbia" panose="02000603070000020002" pitchFamily="2" charset="0"/>
              </a:rPr>
              <a:t>Гуска преде.</a:t>
            </a:r>
            <a:endParaRPr lang="sr-Cyrl-BA" sz="5400" b="1" dirty="0">
              <a:latin typeface="CyrVidanSerbia" panose="02000603070000020002" pitchFamily="2" charset="0"/>
            </a:endParaRPr>
          </a:p>
        </p:txBody>
      </p:sp>
      <p:sp>
        <p:nvSpPr>
          <p:cNvPr id="8" name="Оквир за текст 7"/>
          <p:cNvSpPr txBox="1"/>
          <p:nvPr/>
        </p:nvSpPr>
        <p:spPr>
          <a:xfrm>
            <a:off x="487521" y="334074"/>
            <a:ext cx="97702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самостал</a:t>
            </a:r>
            <a:r>
              <a:rPr lang="sr-Cyrl-BA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sr-Cyrl-R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рад:</a:t>
            </a:r>
          </a:p>
          <a:p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Дошло је до грешке. Замијени погрешне ријечи, па правилне реченице запиши писаним словима.</a:t>
            </a:r>
          </a:p>
          <a:p>
            <a:endParaRPr lang="sr-Cyrl-BA" sz="4000" dirty="0"/>
          </a:p>
        </p:txBody>
      </p:sp>
      <p:pic>
        <p:nvPicPr>
          <p:cNvPr id="1032" name="Picture 8" descr="Free Rooster Clip Art, Download Free Clip Art, Free Clip Art on Clipart 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8336" y="2691779"/>
            <a:ext cx="991672" cy="12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arn cat clipart Cat clipart | Duffie.mylaserlevelguide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076" y="1400763"/>
            <a:ext cx="1057409" cy="117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Слика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265" y="4095124"/>
            <a:ext cx="1237220" cy="1265205"/>
          </a:xfrm>
          <a:prstGeom prst="rect">
            <a:avLst/>
          </a:prstGeom>
        </p:spPr>
      </p:pic>
      <p:pic>
        <p:nvPicPr>
          <p:cNvPr id="4" name="Слика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265" y="5360330"/>
            <a:ext cx="994535" cy="143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4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8562226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а">
  <a:themeElements>
    <a:clrScheme name="Прилагођено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сновн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н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491</TotalTime>
  <Words>139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Corbel</vt:lpstr>
      <vt:lpstr>CyrVidanSerbia</vt:lpstr>
      <vt:lpstr>Tahoma</vt:lpstr>
      <vt:lpstr>Times New Roman</vt:lpstr>
      <vt:lpstr>Основна</vt:lpstr>
      <vt:lpstr>PowerPoint Presentation</vt:lpstr>
      <vt:lpstr>Научили смо писана слова  ћирилице.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презентација</dc:title>
  <dc:creator>PC</dc:creator>
  <cp:lastModifiedBy>toshiba</cp:lastModifiedBy>
  <cp:revision>40</cp:revision>
  <dcterms:created xsi:type="dcterms:W3CDTF">2021-01-26T20:27:36Z</dcterms:created>
  <dcterms:modified xsi:type="dcterms:W3CDTF">2021-01-31T12:50:40Z</dcterms:modified>
</cp:coreProperties>
</file>