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3F6B88-A731-D1E3-7472-0815B06460E9}" v="3" dt="2021-01-19T12:58:40.932"/>
    <p1510:client id="{666AA346-614A-554D-94D5-A3503B1EF0E4}" v="2474" dt="2021-01-19T14:14:55.361"/>
    <p1510:client id="{ED0DE851-021D-4281-81B6-02FCB5BEF78C}" v="12" dt="2021-01-19T12:56:06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3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24.01.2021.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8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24.01.2021.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5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24.01.2021.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1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24.01.2021.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70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24.01.2021.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7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24.01.2021.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68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24.01.2021.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94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24.01.2021.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93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24.01.2021.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8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24.01.2021.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42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24.01.2021.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4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24.01.2021.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8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6">
            <a:extLst>
              <a:ext uri="{FF2B5EF4-FFF2-40B4-BE49-F238E27FC236}">
                <a16:creationId xmlns="" xmlns:a16="http://schemas.microsoft.com/office/drawing/2014/main" id="{66B332A4-D438-4773-A77F-5ED49A448D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8">
            <a:extLst>
              <a:ext uri="{FF2B5EF4-FFF2-40B4-BE49-F238E27FC236}">
                <a16:creationId xmlns="" xmlns:a16="http://schemas.microsoft.com/office/drawing/2014/main" id="{DF9AD32D-FF05-44F4-BD4D-9CEE89B71E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ФИЗИЧКО</a:t>
            </a: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ВАСПИТАЊЕ</a:t>
            </a:r>
            <a:r>
              <a:rPr lang="sr-Cyrl-RS" sz="5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РАЗРЕД</a:t>
            </a:r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Скок</a:t>
            </a:r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увис</a:t>
            </a:r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5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маказице</a:t>
            </a:r>
            <a:endParaRPr lang="en-US" sz="54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7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33CD251C-A887-4D2F-925B-FC09719853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3B2069EE-A08E-44F0-B3F9-3CF8CC2DCA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C9888C69-11CC-40BA-BABF-F9B7E11C91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640080" y="640080"/>
            <a:ext cx="1128382" cy="847206"/>
            <a:chOff x="5307830" y="325570"/>
            <a:chExt cx="1128382" cy="847206"/>
          </a:xfrm>
        </p:grpSpPr>
        <p:sp>
          <p:nvSpPr>
            <p:cNvPr id="14" name="Freeform 5">
              <a:extLst>
                <a:ext uri="{FF2B5EF4-FFF2-40B4-BE49-F238E27FC236}">
                  <a16:creationId xmlns="" xmlns:a16="http://schemas.microsoft.com/office/drawing/2014/main" id="{737D08C8-52AD-4B7E-A217-E28E1AF008C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="" xmlns:a16="http://schemas.microsoft.com/office/drawing/2014/main" id="{0ED11528-93DA-433F-9B3C-21106EFDBB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D7D132-3F6C-4508-BB83-AA93D6D9073D}"/>
              </a:ext>
            </a:extLst>
          </p:cNvPr>
          <p:cNvSpPr txBox="1"/>
          <p:nvPr/>
        </p:nvSpPr>
        <p:spPr>
          <a:xfrm>
            <a:off x="767290" y="3428999"/>
            <a:ext cx="4075054" cy="274121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Став усправни. Руке савијене на боковима. Главу и рамена извити назад. Вратити се у почетни положај. Исту вјежбу поновити у ставу клечећи.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="" xmlns:a16="http://schemas.microsoft.com/office/drawing/2014/main" id="{B19E4A1F-1F76-4F4D-A420-690BE32D1E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524" t="1961" r="45026" b="47354"/>
          <a:stretch/>
        </p:blipFill>
        <p:spPr>
          <a:xfrm>
            <a:off x="7229218" y="1538608"/>
            <a:ext cx="3880595" cy="378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983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33CD251C-A887-4D2F-925B-FC09719853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3B2069EE-A08E-44F0-B3F9-3CF8CC2DCA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C9888C69-11CC-40BA-BABF-F9B7E11C91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640080" y="640080"/>
            <a:ext cx="1128382" cy="847206"/>
            <a:chOff x="5307830" y="325570"/>
            <a:chExt cx="1128382" cy="847206"/>
          </a:xfrm>
        </p:grpSpPr>
        <p:sp>
          <p:nvSpPr>
            <p:cNvPr id="14" name="Freeform 5">
              <a:extLst>
                <a:ext uri="{FF2B5EF4-FFF2-40B4-BE49-F238E27FC236}">
                  <a16:creationId xmlns="" xmlns:a16="http://schemas.microsoft.com/office/drawing/2014/main" id="{737D08C8-52AD-4B7E-A217-E28E1AF008C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="" xmlns:a16="http://schemas.microsoft.com/office/drawing/2014/main" id="{0ED11528-93DA-433F-9B3C-21106EFDBB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09AD54B-59AB-4F7F-88C2-D5B6858EFC1F}"/>
              </a:ext>
            </a:extLst>
          </p:cNvPr>
          <p:cNvSpPr txBox="1"/>
          <p:nvPr/>
        </p:nvSpPr>
        <p:spPr>
          <a:xfrm>
            <a:off x="767290" y="3428999"/>
            <a:ext cx="4075054" cy="274121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Став усправни. Руке изнад главе, савијене у лактовима и обухваћене шакама. Савијамо труп лијево-десно. Исту вјежбу извести у сједећем ставу са ногама испред тијела.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="" xmlns:a16="http://schemas.microsoft.com/office/drawing/2014/main" id="{F889A098-A488-454A-9DF5-C7BA4DD4C7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506" t="-347" r="372" b="47917"/>
          <a:stretch/>
        </p:blipFill>
        <p:spPr>
          <a:xfrm>
            <a:off x="7712079" y="1538608"/>
            <a:ext cx="2914874" cy="378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33CD251C-A887-4D2F-925B-FC09719853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3B2069EE-A08E-44F0-B3F9-3CF8CC2DCA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C9888C69-11CC-40BA-BABF-F9B7E11C91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640080" y="640080"/>
            <a:ext cx="1128382" cy="847206"/>
            <a:chOff x="5307830" y="325570"/>
            <a:chExt cx="1128382" cy="847206"/>
          </a:xfrm>
        </p:grpSpPr>
        <p:sp>
          <p:nvSpPr>
            <p:cNvPr id="14" name="Freeform 5">
              <a:extLst>
                <a:ext uri="{FF2B5EF4-FFF2-40B4-BE49-F238E27FC236}">
                  <a16:creationId xmlns="" xmlns:a16="http://schemas.microsoft.com/office/drawing/2014/main" id="{737D08C8-52AD-4B7E-A217-E28E1AF008C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="" xmlns:a16="http://schemas.microsoft.com/office/drawing/2014/main" id="{0ED11528-93DA-433F-9B3C-21106EFDBB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4B46BBF-3C20-4843-B107-DE7889035A8C}"/>
              </a:ext>
            </a:extLst>
          </p:cNvPr>
          <p:cNvSpPr txBox="1"/>
          <p:nvPr/>
        </p:nvSpPr>
        <p:spPr>
          <a:xfrm>
            <a:off x="767290" y="3428999"/>
            <a:ext cx="4075054" cy="274121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Став лежећи на леђима. Руке низ тијело. Ноге подићи и раширити и правити маказице. Став сједећи. Ноге савијене у кољенима, ослонац на пети. Наизмјенично једну па другу исправити-савити.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1A682028-73C7-49EB-A621-A5DC60E7C4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972" r="49924" b="490"/>
          <a:stretch/>
        </p:blipFill>
        <p:spPr>
          <a:xfrm>
            <a:off x="7378242" y="1538608"/>
            <a:ext cx="3582547" cy="378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017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33CD251C-A887-4D2F-925B-FC09719853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3B2069EE-A08E-44F0-B3F9-3CF8CC2DCA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C9888C69-11CC-40BA-BABF-F9B7E11C91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640080" y="640080"/>
            <a:ext cx="1128382" cy="847206"/>
            <a:chOff x="5307830" y="325570"/>
            <a:chExt cx="1128382" cy="847206"/>
          </a:xfrm>
        </p:grpSpPr>
        <p:sp>
          <p:nvSpPr>
            <p:cNvPr id="14" name="Freeform 5">
              <a:extLst>
                <a:ext uri="{FF2B5EF4-FFF2-40B4-BE49-F238E27FC236}">
                  <a16:creationId xmlns="" xmlns:a16="http://schemas.microsoft.com/office/drawing/2014/main" id="{737D08C8-52AD-4B7E-A217-E28E1AF008C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="" xmlns:a16="http://schemas.microsoft.com/office/drawing/2014/main" id="{0ED11528-93DA-433F-9B3C-21106EFDBB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8DBAD2C-7DC1-4B78-8A7B-08EDED330BB3}"/>
              </a:ext>
            </a:extLst>
          </p:cNvPr>
          <p:cNvSpPr txBox="1"/>
          <p:nvPr/>
        </p:nvSpPr>
        <p:spPr>
          <a:xfrm>
            <a:off x="767290" y="3428999"/>
            <a:ext cx="4075054" cy="274121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Став усправни. Десном руком обухватити стопало десне ноге и повлачити назад. Промијенити страну. Вјежбу извести и лежећи на боку.</a:t>
            </a:r>
          </a:p>
        </p:txBody>
      </p:sp>
      <p:pic>
        <p:nvPicPr>
          <p:cNvPr id="3" name="Picture 7">
            <a:extLst>
              <a:ext uri="{FF2B5EF4-FFF2-40B4-BE49-F238E27FC236}">
                <a16:creationId xmlns="" xmlns:a16="http://schemas.microsoft.com/office/drawing/2014/main" id="{29FBF8F5-844D-4A7A-911E-43CD72FC09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27" t="52581" r="524" b="490"/>
          <a:stretch/>
        </p:blipFill>
        <p:spPr>
          <a:xfrm>
            <a:off x="7302334" y="1538608"/>
            <a:ext cx="3734364" cy="378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841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7A453D2-15D8-4403-815F-291FA16340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161EA6B-09CA-445B-AB0D-8DF76FA92D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12">
            <a:extLst>
              <a:ext uri="{FF2B5EF4-FFF2-40B4-BE49-F238E27FC236}">
                <a16:creationId xmlns="" xmlns:a16="http://schemas.microsoft.com/office/drawing/2014/main" id="{B352BBB9-69A8-405C-9209-A9FE217AED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2BA8247A-9874-4F57-82F4-AEB016E661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14">
              <a:extLst>
                <a:ext uri="{FF2B5EF4-FFF2-40B4-BE49-F238E27FC236}">
                  <a16:creationId xmlns="" xmlns:a16="http://schemas.microsoft.com/office/drawing/2014/main" id="{A30C3CE4-8479-4B6E-9C21-D7B0CD89EF8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F7BCD297-22FC-4ECD-95DC-8581D5E6B1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16">
              <a:extLst>
                <a:ext uri="{FF2B5EF4-FFF2-40B4-BE49-F238E27FC236}">
                  <a16:creationId xmlns="" xmlns:a16="http://schemas.microsoft.com/office/drawing/2014/main" id="{061A25F1-8873-4D98-B8D5-169EA0AC92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="" xmlns:a16="http://schemas.microsoft.com/office/drawing/2014/main" id="{CB7BCAD9-3EF1-4FCE-AFA0-BD2C545A735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8">
              <a:extLst>
                <a:ext uri="{FF2B5EF4-FFF2-40B4-BE49-F238E27FC236}">
                  <a16:creationId xmlns="" xmlns:a16="http://schemas.microsoft.com/office/drawing/2014/main" id="{36649524-3638-4334-8ED6-539D10DF4B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144D183-A755-4B33-98D3-76AA132B6086}"/>
              </a:ext>
            </a:extLst>
          </p:cNvPr>
          <p:cNvSpPr txBox="1"/>
          <p:nvPr/>
        </p:nvSpPr>
        <p:spPr>
          <a:xfrm>
            <a:off x="630936" y="684915"/>
            <a:ext cx="4651076" cy="1951075"/>
          </a:xfrm>
          <a:prstGeom prst="rect">
            <a:avLst/>
          </a:prstGeom>
          <a:noFill/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 err="1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Предвјежба</a:t>
            </a:r>
            <a:r>
              <a:rPr lang="en-US" sz="4400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</a:t>
            </a:r>
            <a:r>
              <a:rPr lang="en-US" sz="4400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скок</a:t>
            </a:r>
            <a:r>
              <a:rPr lang="en-US" sz="4400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увис</a:t>
            </a:r>
            <a:r>
              <a:rPr lang="en-US" sz="4400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- </a:t>
            </a:r>
            <a:r>
              <a:rPr lang="en-US" sz="4400" dirty="0" err="1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маказице</a:t>
            </a:r>
            <a:r>
              <a:rPr lang="en-US" sz="4400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FAF4E8D-C2BF-442B-B6CE-37F16361C589}"/>
              </a:ext>
            </a:extLst>
          </p:cNvPr>
          <p:cNvSpPr txBox="1"/>
          <p:nvPr/>
        </p:nvSpPr>
        <p:spPr>
          <a:xfrm>
            <a:off x="5486080" y="684921"/>
            <a:ext cx="5674107" cy="1951087"/>
          </a:xfrm>
          <a:prstGeom prst="rect">
            <a:avLst/>
          </a:prstGeom>
          <a:noFill/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Стати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десним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боком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уз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препреку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коју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прекорачити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ограда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столица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летвица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конопац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ластиш,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....).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Извести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вјежбу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показује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слика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Промијенити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страну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извести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исту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предвјежбу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="" xmlns:a16="http://schemas.microsoft.com/office/drawing/2014/main" id="{B8114C98-A349-4111-A123-E8EAB86ABE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22">
            <a:extLst>
              <a:ext uri="{FF2B5EF4-FFF2-40B4-BE49-F238E27FC236}">
                <a16:creationId xmlns="" xmlns:a16="http://schemas.microsoft.com/office/drawing/2014/main" id="{670FB431-AE18-414D-92F4-1D12D19911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43" name="Straight Connector 23">
              <a:extLst>
                <a:ext uri="{FF2B5EF4-FFF2-40B4-BE49-F238E27FC236}">
                  <a16:creationId xmlns="" xmlns:a16="http://schemas.microsoft.com/office/drawing/2014/main" id="{24467063-D74E-4D42-8790-B9F6D69584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4">
              <a:extLst>
                <a:ext uri="{FF2B5EF4-FFF2-40B4-BE49-F238E27FC236}">
                  <a16:creationId xmlns="" xmlns:a16="http://schemas.microsoft.com/office/drawing/2014/main" id="{A1D19BAC-1681-47BC-AAF5-92FAFFF6F4C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5">
              <a:extLst>
                <a:ext uri="{FF2B5EF4-FFF2-40B4-BE49-F238E27FC236}">
                  <a16:creationId xmlns="" xmlns:a16="http://schemas.microsoft.com/office/drawing/2014/main" id="{94347C2B-E846-452C-97AA-7E254FC1CE8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6">
              <a:extLst>
                <a:ext uri="{FF2B5EF4-FFF2-40B4-BE49-F238E27FC236}">
                  <a16:creationId xmlns="" xmlns:a16="http://schemas.microsoft.com/office/drawing/2014/main" id="{10EA2B35-7959-4C2A-84AA-FF5D94FEDE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28">
            <a:extLst>
              <a:ext uri="{FF2B5EF4-FFF2-40B4-BE49-F238E27FC236}">
                <a16:creationId xmlns="" xmlns:a16="http://schemas.microsoft.com/office/drawing/2014/main" id="{E2D3D3F2-ABBB-4453-B1C5-1BEBF7E4DD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8214E4A5-A0D2-42C4-8D14-D2A7E495F0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48" name="Straight Connector 31">
              <a:extLst>
                <a:ext uri="{FF2B5EF4-FFF2-40B4-BE49-F238E27FC236}">
                  <a16:creationId xmlns="" xmlns:a16="http://schemas.microsoft.com/office/drawing/2014/main" id="{7494D7A0-6B21-41E8-A7D3-0033BBB791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1E141D7D-32B0-448E-A666-EA8703AFCF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33">
              <a:extLst>
                <a:ext uri="{FF2B5EF4-FFF2-40B4-BE49-F238E27FC236}">
                  <a16:creationId xmlns="" xmlns:a16="http://schemas.microsoft.com/office/drawing/2014/main" id="{8D87E268-6345-420F-8B97-B37ED04100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35E1622E-7FA6-4760-A2BF-A8105EBF7B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4AFB8E07-FEB0-434F-9B55-62B3EEFD28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8911"/>
          <a:stretch/>
        </p:blipFill>
        <p:spPr>
          <a:xfrm>
            <a:off x="629638" y="2708781"/>
            <a:ext cx="10848063" cy="3496632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="" xmlns:a16="http://schemas.microsoft.com/office/drawing/2014/main" id="{AF19A774-30A5-488B-9BAF-629C644029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rot="16200000">
            <a:off x="474192" y="2852760"/>
            <a:ext cx="304800" cy="429768"/>
            <a:chOff x="215328" y="-46937"/>
            <a:chExt cx="304800" cy="2773841"/>
          </a:xfrm>
        </p:grpSpPr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291EBF88-5B98-4258-A542-14C3AF2E522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8FBC2D58-9E3C-490D-BD7A-61EF07EA79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B6CF1BB4-1C1D-4EDE-BA26-0243FCF83B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00C83729-E02F-4512-AFE7-F4792228BDA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716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9D1A8A54-929F-40A1-BB49-CD36A3CCD5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114" y="126252"/>
            <a:ext cx="8773960" cy="661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360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90</Words>
  <Application>Microsoft Office PowerPoint</Application>
  <PresentationFormat>Custom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ФИЗИЧКО ВАСПИТАЊЕ 5. РАЗРЕД   Скок увис - маказице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Neko</dc:creator>
  <cp:lastModifiedBy>Neko</cp:lastModifiedBy>
  <cp:revision>289</cp:revision>
  <dcterms:created xsi:type="dcterms:W3CDTF">2021-01-19T12:53:05Z</dcterms:created>
  <dcterms:modified xsi:type="dcterms:W3CDTF">2021-01-24T13:02:59Z</dcterms:modified>
</cp:coreProperties>
</file>