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D38683-CFC0-4A85-B202-CC5E8A4D3A06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445364-6387-44FA-A5FC-6A7BFA3A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F574739-7FE3-4DA6-BC50-6912C120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5262562" cy="3316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0DA2B95-31E6-4C4C-85DA-6F9AC7663134}"/>
              </a:ext>
            </a:extLst>
          </p:cNvPr>
          <p:cNvSpPr txBox="1"/>
          <p:nvPr/>
        </p:nvSpPr>
        <p:spPr>
          <a:xfrm>
            <a:off x="3124199" y="838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</a:p>
          <a:p>
            <a:pPr algn="ctr"/>
            <a:r>
              <a:rPr lang="sr-Cyrl-R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Cyrl-R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разред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74E3C8-F671-48CA-A26A-15588C28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01177"/>
            <a:ext cx="2876550" cy="200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8C2C72F-9B28-4819-BCA7-7FA2ECE78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74" y="4038600"/>
            <a:ext cx="3281362" cy="23067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RS" sz="3200" b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Сточарство је грана </a:t>
            </a:r>
            <a:r>
              <a:rPr lang="sr-Cyrl-RS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пољопривреде </a:t>
            </a:r>
            <a:r>
              <a:rPr lang="en-US" sz="3200" b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r-Cyrl-RS" sz="3200" b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која се бави узгојем домаћих животиња.</a:t>
            </a:r>
            <a:endParaRPr lang="en-US" sz="3200" b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80999"/>
            <a:ext cx="8229600" cy="10860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КОРИСТЕ СЕ ЗА ИСХРАНУ ЉУДИ И КАО СИРОВИНЕ У ПРЕХРАМБЕНОЈ </a:t>
            </a:r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ИНДУСТРИЈИ.</a:t>
            </a:r>
            <a:endParaRPr lang="sr-Cyrl-R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sr-Cyrl-R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>
              <a:buNone/>
            </a:pPr>
            <a:endParaRPr lang="sr-Cyrl-R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610" y="1580999"/>
            <a:ext cx="2895600" cy="178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712" y="4022850"/>
            <a:ext cx="2314290" cy="12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2303" y="3228830"/>
            <a:ext cx="2182277" cy="140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1F3CB5-6713-42A4-BC4B-EF7CC3CA4D81}"/>
              </a:ext>
            </a:extLst>
          </p:cNvPr>
          <p:cNvSpPr txBox="1"/>
          <p:nvPr/>
        </p:nvSpPr>
        <p:spPr>
          <a:xfrm>
            <a:off x="1524000" y="5293426"/>
            <a:ext cx="8921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потребе индустрије користе се и друге сировине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животињског поријекла: </a:t>
            </a:r>
            <a:r>
              <a:rPr lang="sr-Cyrl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кожа, перје, вуна, длака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56A360-7C9A-44A9-B92F-2E965497550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84" t="30742"/>
          <a:stretch/>
        </p:blipFill>
        <p:spPr>
          <a:xfrm>
            <a:off x="9269510" y="3105000"/>
            <a:ext cx="2182277" cy="167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573C70C-412B-4765-AA73-8D6DF165ECE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742" r="61962" b="26468"/>
          <a:stretch/>
        </p:blipFill>
        <p:spPr>
          <a:xfrm>
            <a:off x="6446538" y="2650979"/>
            <a:ext cx="2291183" cy="125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15">
            <a:extLst>
              <a:ext uri="{FF2B5EF4-FFF2-40B4-BE49-F238E27FC236}">
                <a16:creationId xmlns="" xmlns:a16="http://schemas.microsoft.com/office/drawing/2014/main" id="{9F4A5A48-20B2-40FE-B813-B2CF17857CE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" y="3634366"/>
            <a:ext cx="2895600" cy="147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7621"/>
            <a:ext cx="7848600" cy="963364"/>
          </a:xfrm>
        </p:spPr>
        <p:txBody>
          <a:bodyPr>
            <a:noAutofit/>
          </a:bodyPr>
          <a:lstStyle/>
          <a:p>
            <a:r>
              <a:rPr lang="sr-Cyrl-RS" sz="30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У нашој Републици највише је развијено </a:t>
            </a:r>
            <a:r>
              <a:rPr lang="en-US" sz="30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0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r-Cyrl-RS" sz="3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планинско </a:t>
            </a:r>
            <a:r>
              <a:rPr lang="sr-Cyrl-RS" sz="30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 </a:t>
            </a:r>
            <a:r>
              <a:rPr lang="sr-Cyrl-RS" sz="3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модерно</a:t>
            </a:r>
            <a:r>
              <a:rPr lang="sr-Cyrl-RS" sz="30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сточарство.</a:t>
            </a:r>
            <a:endParaRPr lang="en-US" sz="3000" b="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00" y="5026726"/>
            <a:ext cx="72390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планинским предјелима, стока се храни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пашњацима,</a:t>
            </a:r>
            <a:r>
              <a:rPr lang="sr-Latn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током зиме сијеном у стајама.                 </a:t>
            </a:r>
            <a:r>
              <a:rPr lang="sr-Latn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sr-Cyrl-R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69423"/>
            <a:ext cx="3978432" cy="17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3792286"/>
            <a:ext cx="3978432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377440"/>
            <a:ext cx="38862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xplosion 1 9"/>
          <p:cNvSpPr/>
          <p:nvPr/>
        </p:nvSpPr>
        <p:spPr>
          <a:xfrm>
            <a:off x="8077200" y="327621"/>
            <a:ext cx="4114800" cy="22098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latin typeface="Arial" pitchFamily="34" charset="0"/>
                <a:cs typeface="Arial" pitchFamily="34" charset="0"/>
              </a:rPr>
              <a:t>ПЛАНИНСКО </a:t>
            </a:r>
          </a:p>
          <a:p>
            <a:pPr algn="ctr"/>
            <a:r>
              <a:rPr lang="sr-Cyrl-RS" sz="2400" b="1" dirty="0">
                <a:latin typeface="Arial" pitchFamily="34" charset="0"/>
                <a:cs typeface="Arial" pitchFamily="34" charset="0"/>
              </a:rPr>
              <a:t>СТОЧАРСТВО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1" y="457200"/>
            <a:ext cx="92964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Најбоље расе говеда, свиња, оваца и живине узгајају</a:t>
            </a: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у пространим стајама,</a:t>
            </a: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оборима</a:t>
            </a: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живинарницима.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1981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969325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95800"/>
            <a:ext cx="480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xplosion 1 7"/>
          <p:cNvSpPr/>
          <p:nvPr/>
        </p:nvSpPr>
        <p:spPr>
          <a:xfrm>
            <a:off x="152400" y="3097472"/>
            <a:ext cx="4114801" cy="304800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latin typeface="Arial" pitchFamily="34" charset="0"/>
                <a:cs typeface="Arial" pitchFamily="34" charset="0"/>
              </a:rPr>
              <a:t>МОДЕРНО</a:t>
            </a:r>
          </a:p>
          <a:p>
            <a:pPr algn="ctr"/>
            <a:r>
              <a:rPr lang="sr-Cyrl-RS" sz="2400" b="1" dirty="0">
                <a:latin typeface="Arial" pitchFamily="34" charset="0"/>
                <a:cs typeface="Arial" pitchFamily="34" charset="0"/>
              </a:rPr>
              <a:t>СТОЧАРСТВО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01121"/>
            <a:ext cx="11201400" cy="1020762"/>
          </a:xfrm>
        </p:spPr>
        <p:txBody>
          <a:bodyPr>
            <a:noAutofit/>
          </a:bodyPr>
          <a:lstStyle/>
          <a:p>
            <a:r>
              <a:rPr lang="sr-Cyrl-RS" sz="2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Лов и риболов су најстарија занимања јер је човјек од давнина за исхрану користио рибу и месо дивљих животиња.</a:t>
            </a:r>
            <a:endParaRPr lang="en-US" sz="28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749" y="4852558"/>
            <a:ext cx="5453116" cy="1671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r-Cyrl-R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ЛОВОСТАЈ </a:t>
            </a: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период                                                         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забране лова, у вријеме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парења                                                   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дивљих животиња и рађања младих.                           </a:t>
            </a:r>
          </a:p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66771" y="2853974"/>
            <a:ext cx="1828800" cy="1447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ЛОВ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urved Connector 11"/>
          <p:cNvCxnSpPr>
            <a:cxnSpLocks/>
            <a:stCxn id="4" idx="1"/>
          </p:cNvCxnSpPr>
          <p:nvPr/>
        </p:nvCxnSpPr>
        <p:spPr>
          <a:xfrm rot="16200000" flipV="1">
            <a:off x="3924224" y="1855630"/>
            <a:ext cx="363340" cy="205739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cxnSpLocks/>
            <a:stCxn id="4" idx="7"/>
            <a:endCxn id="27" idx="1"/>
          </p:cNvCxnSpPr>
          <p:nvPr/>
        </p:nvCxnSpPr>
        <p:spPr>
          <a:xfrm rot="5400000" flipH="1" flipV="1">
            <a:off x="6341832" y="2168832"/>
            <a:ext cx="983084" cy="8112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endCxn id="28" idx="0"/>
          </p:cNvCxnSpPr>
          <p:nvPr/>
        </p:nvCxnSpPr>
        <p:spPr>
          <a:xfrm rot="10800000" flipV="1">
            <a:off x="2476500" y="3902986"/>
            <a:ext cx="2476507" cy="43407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4" idx="6"/>
            <a:endCxn id="3" idx="0"/>
          </p:cNvCxnSpPr>
          <p:nvPr/>
        </p:nvCxnSpPr>
        <p:spPr>
          <a:xfrm>
            <a:off x="6695571" y="3577874"/>
            <a:ext cx="2458736" cy="127468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8875233-05AA-4156-9C60-0FFD2816FF87}"/>
              </a:ext>
            </a:extLst>
          </p:cNvPr>
          <p:cNvSpPr txBox="1"/>
          <p:nvPr/>
        </p:nvSpPr>
        <p:spPr>
          <a:xfrm>
            <a:off x="571499" y="1762881"/>
            <a:ext cx="32385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Лов је најразвијенији </a:t>
            </a:r>
          </a:p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планинским предјелима.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EC57B86-61A0-4391-8A61-7DF0E76657B6}"/>
              </a:ext>
            </a:extLst>
          </p:cNvPr>
          <p:cNvSpPr txBox="1"/>
          <p:nvPr/>
        </p:nvSpPr>
        <p:spPr>
          <a:xfrm>
            <a:off x="7238999" y="1667416"/>
            <a:ext cx="4381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Лове се </a:t>
            </a:r>
            <a:r>
              <a:rPr lang="sr-Cyrl-R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зец, лисица, фазан, дивља свиња и медвјед.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E27CB2-BD3D-4AAC-8002-95C6B4702798}"/>
              </a:ext>
            </a:extLst>
          </p:cNvPr>
          <p:cNvSpPr txBox="1"/>
          <p:nvPr/>
        </p:nvSpPr>
        <p:spPr>
          <a:xfrm>
            <a:off x="571499" y="4337058"/>
            <a:ext cx="381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r-Cyrl-R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ЛОВАЦ </a:t>
            </a: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особа која</a:t>
            </a:r>
          </a:p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 бави одстријелом</a:t>
            </a:r>
          </a:p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дивљих животиња за</a:t>
            </a:r>
          </a:p>
          <a:p>
            <a:pPr>
              <a:buNone/>
            </a:pPr>
            <a:r>
              <a:rPr lang="sr-Cyrl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исхрану или за </a:t>
            </a:r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уклањање штеточина.</a:t>
            </a:r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sr-Cyrl-R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4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33000" t="-1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7219D1-8641-43EB-BBFC-F95DC4213FD5}"/>
              </a:ext>
            </a:extLst>
          </p:cNvPr>
          <p:cNvSpPr txBox="1"/>
          <p:nvPr/>
        </p:nvSpPr>
        <p:spPr>
          <a:xfrm>
            <a:off x="1295400" y="740704"/>
            <a:ext cx="10020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Риболов</a:t>
            </a: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је најразвијенији на ријекама и језерима.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B25C67-78B9-4558-9184-1F1AFF9AF948}"/>
              </a:ext>
            </a:extLst>
          </p:cNvPr>
          <p:cNvSpPr txBox="1"/>
          <p:nvPr/>
        </p:nvSpPr>
        <p:spPr>
          <a:xfrm>
            <a:off x="1295401" y="2819400"/>
            <a:ext cx="91360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су велики базени гдје се рибе размножавају и хране посебно припремљеном храном.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478367-A9A5-4667-B697-9C275FCD73CA}"/>
              </a:ext>
            </a:extLst>
          </p:cNvPr>
          <p:cNvSpPr txBox="1"/>
          <p:nvPr/>
        </p:nvSpPr>
        <p:spPr>
          <a:xfrm>
            <a:off x="2129176" y="1632908"/>
            <a:ext cx="793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Риболовци</a:t>
            </a:r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често лове и у </a:t>
            </a:r>
            <a:r>
              <a:rPr lang="sr-Cyrl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рибњацима</a:t>
            </a:r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FF52358-9E67-488C-ABCC-CE33385C5EE5}"/>
              </a:ext>
            </a:extLst>
          </p:cNvPr>
          <p:cNvSpPr txBox="1"/>
          <p:nvPr/>
        </p:nvSpPr>
        <p:spPr>
          <a:xfrm>
            <a:off x="1136418" y="2644170"/>
            <a:ext cx="7162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Задатак за самосталан рад</a:t>
            </a:r>
          </a:p>
          <a:p>
            <a:pPr algn="ctr">
              <a:buNone/>
            </a:pPr>
            <a:endParaRPr lang="sr-Cyrl-R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Објасни значај </a:t>
            </a:r>
            <a:r>
              <a:rPr lang="sr-Cyrl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ловних резервата</a:t>
            </a: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AD6D5B-46E5-4024-9387-C035B2109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840807"/>
            <a:ext cx="3054582" cy="51763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7000" t="-12000" r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183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Slide 1</vt:lpstr>
      <vt:lpstr>Slide 2</vt:lpstr>
      <vt:lpstr>Сточарство је грана пољопривреде  која се бави узгојем домаћих животиња.</vt:lpstr>
      <vt:lpstr>У нашој Републици највише је развијено  планинско и модерно сточарство.</vt:lpstr>
      <vt:lpstr>Slide 5</vt:lpstr>
      <vt:lpstr>Лов и риболов су најстарија занимања јер је човјек од давнина за исхрану користио рибу и месо дивљих животиња.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РАЗРЕД Природа и друштво</dc:title>
  <dc:creator>Korisnik1</dc:creator>
  <cp:lastModifiedBy>Korisnik1</cp:lastModifiedBy>
  <cp:revision>49</cp:revision>
  <dcterms:created xsi:type="dcterms:W3CDTF">2021-01-30T19:43:37Z</dcterms:created>
  <dcterms:modified xsi:type="dcterms:W3CDTF">2021-01-31T15:52:50Z</dcterms:modified>
</cp:coreProperties>
</file>