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CF69C-9854-42F7-B7E0-F65DC3D9EC49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346E6-B067-40E2-B7CC-8767D9497D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6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346E6-B067-40E2-B7CC-8767D9497D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85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346E6-B067-40E2-B7CC-8767D9497D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2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346E6-B067-40E2-B7CC-8767D9497D5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94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346E6-B067-40E2-B7CC-8767D9497D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9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97A3-A395-4D5C-A84A-3160DBD40622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3BDB-432C-48FB-AAAB-4D9ABBD3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sr-Latn-B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НАСТАНАК УГЛА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ОБИЉЕЖАВАЊЕ И ЦРТАЊЕ УГЛА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0958" y="4607733"/>
            <a:ext cx="1414450" cy="428610"/>
          </a:xfrm>
        </p:spPr>
        <p:txBody>
          <a:bodyPr>
            <a:normAutofit fontScale="85000" lnSpcReduction="20000"/>
          </a:bodyPr>
          <a:lstStyle/>
          <a:p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Обрада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5486"/>
            <a:ext cx="3076575" cy="1485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B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 </a:t>
            </a:r>
          </a:p>
          <a:p>
            <a:pPr algn="ctr">
              <a:buNone/>
            </a:pPr>
            <a:r>
              <a:rPr lang="sr-Cyrl-CS" dirty="0" smtClean="0"/>
              <a:t> 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Угао настаје спајањем двије полуправе које имају заједничку почетну тачку.</a:t>
            </a:r>
            <a:endParaRPr lang="sr-Cyrl-C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9" descr="преузимањ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1982386"/>
            <a:ext cx="5072098" cy="2411033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 rot="16200000" flipH="1">
            <a:off x="3848690" y="2937870"/>
            <a:ext cx="1017992" cy="1143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3357554" y="4018370"/>
            <a:ext cx="15716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6268653" y="3125395"/>
            <a:ext cx="750099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6268653" y="3125395"/>
            <a:ext cx="750099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911462" y="3268271"/>
            <a:ext cx="535785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35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 </a:t>
            </a:r>
          </a:p>
          <a:p>
            <a:pPr algn="ctr">
              <a:buNone/>
            </a:pPr>
            <a:r>
              <a:rPr lang="sr-Cyrl-CS" dirty="0"/>
              <a:t> </a:t>
            </a:r>
            <a:r>
              <a:rPr lang="sr-Cyrl-CS" dirty="0" smtClean="0"/>
              <a:t>   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Можемо видјети много различитих углова око себе ако мало обратимо пажњу</a:t>
            </a:r>
            <a:r>
              <a:rPr lang="sr-Latn-B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e4b2798af02906124b008620cc0691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982387"/>
            <a:ext cx="2071702" cy="1197703"/>
          </a:xfrm>
          <a:prstGeom prst="rect">
            <a:avLst/>
          </a:prstGeom>
        </p:spPr>
      </p:pic>
      <p:pic>
        <p:nvPicPr>
          <p:cNvPr id="6" name="Picture 5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3500444"/>
            <a:ext cx="3328998" cy="1506890"/>
          </a:xfrm>
          <a:prstGeom prst="rect">
            <a:avLst/>
          </a:prstGeom>
        </p:spPr>
      </p:pic>
      <p:pic>
        <p:nvPicPr>
          <p:cNvPr id="7" name="Picture 6" descr="368796-283x5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1928808"/>
            <a:ext cx="1500198" cy="198789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16200000" flipV="1">
            <a:off x="3982637" y="2553891"/>
            <a:ext cx="750099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29124" y="2839642"/>
            <a:ext cx="857256" cy="1607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2911067" y="4232684"/>
            <a:ext cx="750099" cy="42862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500430" y="4357700"/>
            <a:ext cx="1714512" cy="42862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58930" y="2955730"/>
            <a:ext cx="133946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28662" y="3643320"/>
            <a:ext cx="92869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 </a:t>
            </a:r>
          </a:p>
          <a:p>
            <a:pPr algn="ctr">
              <a:buNone/>
            </a:pPr>
            <a:r>
              <a:rPr lang="sr-Cyrl-CS" dirty="0"/>
              <a:t> </a:t>
            </a:r>
            <a:r>
              <a:rPr lang="sr-Cyrl-CS" dirty="0" smtClean="0"/>
              <a:t>   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Можемо видјети много различитих углова око себе ако мало обратимо пажњу</a:t>
            </a:r>
            <a:r>
              <a:rPr lang="sr-Latn-B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e4b2798af02906124b008620cc0691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982387"/>
            <a:ext cx="2071702" cy="1197703"/>
          </a:xfrm>
          <a:prstGeom prst="rect">
            <a:avLst/>
          </a:prstGeom>
        </p:spPr>
      </p:pic>
      <p:pic>
        <p:nvPicPr>
          <p:cNvPr id="6" name="Picture 5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3500444"/>
            <a:ext cx="3328998" cy="1506890"/>
          </a:xfrm>
          <a:prstGeom prst="rect">
            <a:avLst/>
          </a:prstGeom>
        </p:spPr>
      </p:pic>
      <p:pic>
        <p:nvPicPr>
          <p:cNvPr id="7" name="Picture 6" descr="368796-283x5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1928808"/>
            <a:ext cx="1500198" cy="198789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16200000" flipV="1">
            <a:off x="3982637" y="2553891"/>
            <a:ext cx="750099" cy="14287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29124" y="2839642"/>
            <a:ext cx="857256" cy="16073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2911067" y="4232684"/>
            <a:ext cx="750099" cy="42862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500430" y="4357700"/>
            <a:ext cx="1714512" cy="42862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58930" y="2955730"/>
            <a:ext cx="1339463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28662" y="3643320"/>
            <a:ext cx="928694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00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</a:t>
            </a:r>
          </a:p>
          <a:p>
            <a:pPr algn="ctr">
              <a:buNone/>
            </a:pP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Угао чине сљедећи елементи:</a:t>
            </a:r>
          </a:p>
          <a:p>
            <a:pPr algn="ctr">
              <a:buNone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ТЈЕМЕ И КРАЦИ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14612" y="2250279"/>
            <a:ext cx="3357586" cy="1178727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14612" y="3429006"/>
            <a:ext cx="3500462" cy="964413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2714612" y="3375428"/>
            <a:ext cx="142876" cy="107157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20082069">
            <a:off x="3970291" y="24774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КРАК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 rot="1187995">
            <a:off x="3970494" y="3840450"/>
            <a:ext cx="7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КРАК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5918" y="3321849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ТЈЕМЕ</a:t>
            </a:r>
            <a:endParaRPr lang="en-US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sr-Cyrl-CS" dirty="0" smtClean="0"/>
          </a:p>
          <a:p>
            <a:pPr>
              <a:buFont typeface="Wingdings" pitchFamily="2" charset="2"/>
              <a:buChar char="Ø"/>
            </a:pPr>
            <a:r>
              <a:rPr lang="sr-Cyrl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Тјеме се обиљежава великим штампаним словом,    као и краци.</a:t>
            </a:r>
            <a:endParaRPr lang="sr-Latn-C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Latn-C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sr-Latn-C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sr-Latn-C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ebdings"/>
              </a:rPr>
              <a:t>  </a:t>
            </a:r>
            <a:endParaRPr lang="sr-Cyrl-C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sr-Latn-C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Угао који смо добили обиљежавамо са ова три велика слова и знаком </a:t>
            </a:r>
            <a:r>
              <a:rPr lang="sr-Cyrl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ebdings"/>
              </a:rPr>
              <a:t>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ebdings"/>
              </a:rPr>
              <a:t>      који пишемо умјесто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ebdings"/>
              </a:rPr>
              <a:t>ријечи </a:t>
            </a:r>
            <a:r>
              <a:rPr lang="sr-Cyrl-B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ebdings"/>
              </a:rPr>
              <a:t>„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ebdings"/>
              </a:rPr>
              <a:t>угао”.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33901" y="1875230"/>
            <a:ext cx="2000264" cy="7500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14678" y="2625329"/>
            <a:ext cx="292895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71934" y="18752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26789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25181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286248" y="4000510"/>
            <a:ext cx="357190" cy="1428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86248" y="4143386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555331">
            <a:off x="4238338" y="3955704"/>
            <a:ext cx="357190" cy="321471"/>
          </a:xfrm>
          <a:prstGeom prst="arc">
            <a:avLst>
              <a:gd name="adj1" fmla="val 18557348"/>
              <a:gd name="adj2" fmla="val 152356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858016" y="2946800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16" y="3053957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590059">
            <a:off x="6768096" y="2920304"/>
            <a:ext cx="357190" cy="321471"/>
          </a:xfrm>
          <a:prstGeom prst="arc">
            <a:avLst>
              <a:gd name="adj1" fmla="val 17498770"/>
              <a:gd name="adj2" fmla="val 103274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358082" y="2893221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ВЈЕЖБАЊЕ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Обиљежи елементе нацртаних углова и запиши ознаку за сваки угао.</a:t>
            </a:r>
          </a:p>
          <a:p>
            <a:pPr marL="514350" indent="-514350">
              <a:buFont typeface="+mj-lt"/>
              <a:buAutoNum type="arabicPeriod"/>
            </a:pPr>
            <a:endParaRPr lang="sr-Cyrl-C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sr-Cyrl-C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sr-Cyrl-C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r-Cyrl-C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Примијетили сте да се слово које означава тјеме ставља између слова која означавају краке.</a:t>
            </a:r>
          </a:p>
          <a:p>
            <a:pPr marL="514350" indent="-514350">
              <a:buNone/>
            </a:pP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</a:p>
          <a:p>
            <a:pPr marL="514350" indent="-514350">
              <a:buNone/>
            </a:pP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ebdings"/>
              </a:rPr>
              <a:t> </a:t>
            </a:r>
            <a:endParaRPr lang="sr-Cyrl-C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endParaRPr lang="sr-Latn-C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sr-Latn-C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sr-Latn-C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sr-Latn-C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sr-Latn-C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sr-Latn-C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85852" y="1714494"/>
            <a:ext cx="928694" cy="3750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85852" y="2071684"/>
            <a:ext cx="121444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43372" y="2357436"/>
            <a:ext cx="121444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4484948" y="1500872"/>
            <a:ext cx="1017992" cy="7143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7527747" y="1544829"/>
            <a:ext cx="803678" cy="7143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6757109" y="1473391"/>
            <a:ext cx="803678" cy="8572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71604" y="15001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207168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00100" y="185737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29124" y="235743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57818" y="225027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86314" y="1393023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429520" y="230385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86578" y="17680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929586" y="17680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000100" y="2786064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00100" y="2643188"/>
            <a:ext cx="357190" cy="142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43372" y="3000378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929454" y="2946800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29454" y="3053957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43372" y="3107535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 rot="1094310">
            <a:off x="969995" y="2619570"/>
            <a:ext cx="357190" cy="321471"/>
          </a:xfrm>
          <a:prstGeom prst="arc">
            <a:avLst>
              <a:gd name="adj1" fmla="val 18557348"/>
              <a:gd name="adj2" fmla="val 683233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335985">
            <a:off x="4091995" y="2959103"/>
            <a:ext cx="357190" cy="321471"/>
          </a:xfrm>
          <a:prstGeom prst="arc">
            <a:avLst>
              <a:gd name="adj1" fmla="val 18557348"/>
              <a:gd name="adj2" fmla="val 152356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335985">
            <a:off x="6878077" y="2905524"/>
            <a:ext cx="357190" cy="321471"/>
          </a:xfrm>
          <a:prstGeom prst="arc">
            <a:avLst>
              <a:gd name="adj1" fmla="val 18557348"/>
              <a:gd name="adj2" fmla="val 152356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423500" y="2571750"/>
            <a:ext cx="791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TBK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0" y="2946800"/>
            <a:ext cx="92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MCE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429520" y="2893221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OVN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7060"/>
            <a:ext cx="9144000" cy="5143500"/>
          </a:xfrm>
          <a:solidFill>
            <a:srgbClr val="00B050"/>
          </a:solidFill>
        </p:spPr>
        <p:txBody>
          <a:bodyPr/>
          <a:lstStyle/>
          <a:p>
            <a:pPr marL="514350" indent="-514350">
              <a:buNone/>
            </a:pPr>
            <a:r>
              <a:rPr lang="sr-Latn-CS" dirty="0" smtClean="0"/>
              <a:t>  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Када нацртамо угао</a:t>
            </a: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 затим из тјемена </a:t>
            </a: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повучемо унутар угла још једну полуправу линију</a:t>
            </a: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видимо да смо на слици добили 3 угла и то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72998" y="49829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JVT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124551"/>
            <a:ext cx="71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VC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000364" y="1821651"/>
            <a:ext cx="3143272" cy="14466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00364" y="3268270"/>
            <a:ext cx="3286148" cy="11251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00364" y="3214692"/>
            <a:ext cx="3286148" cy="5357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43504" y="1714494"/>
            <a:ext cx="35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71736" y="3053957"/>
            <a:ext cx="35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072066" y="407194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884" y="278606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14348" y="1982387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14348" y="2357436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4348" y="2732486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4348" y="2089544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14348" y="2464593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4348" y="2839643"/>
            <a:ext cx="357190" cy="1071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335985">
            <a:off x="662970" y="1941111"/>
            <a:ext cx="357190" cy="321471"/>
          </a:xfrm>
          <a:prstGeom prst="arc">
            <a:avLst>
              <a:gd name="adj1" fmla="val 18557348"/>
              <a:gd name="adj2" fmla="val 152356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335985">
            <a:off x="662970" y="2316161"/>
            <a:ext cx="357190" cy="321471"/>
          </a:xfrm>
          <a:prstGeom prst="arc">
            <a:avLst>
              <a:gd name="adj1" fmla="val 18557348"/>
              <a:gd name="adj2" fmla="val 152356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335985">
            <a:off x="662970" y="2691211"/>
            <a:ext cx="357190" cy="321471"/>
          </a:xfrm>
          <a:prstGeom prst="arc">
            <a:avLst>
              <a:gd name="adj1" fmla="val 18557348"/>
              <a:gd name="adj2" fmla="val 152356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142976" y="1858711"/>
            <a:ext cx="768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JVT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2976" y="2233760"/>
            <a:ext cx="980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JVC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23671" y="2592292"/>
            <a:ext cx="980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CVT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/>
          <a:lstStyle/>
          <a:p>
            <a:pPr algn="ctr">
              <a:buNone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pPr algn="ctr">
              <a:buNone/>
            </a:pPr>
            <a:endParaRPr lang="sr-Cyrl-C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угао 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GRE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унутар њега, из тјемена 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повуци још </a:t>
            </a:r>
            <a:r>
              <a:rPr lang="sr-Cyrl-C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двије полуправе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линије 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Колико уочаваш углова и напиши који су то углови?</a:t>
            </a:r>
            <a:endParaRPr lang="sr-Cyrl-C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220</Words>
  <Application>Microsoft Office PowerPoint</Application>
  <PresentationFormat>On-screen Show (16:9)</PresentationFormat>
  <Paragraphs>72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Webdings</vt:lpstr>
      <vt:lpstr>Wingdings</vt:lpstr>
      <vt:lpstr>Office Theme</vt:lpstr>
      <vt:lpstr> НАСТАНАК УГЛА ОБИЉЕЖАВАЊЕ И ЦРТАЊЕ УГЛА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MP-CORP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НАСТАНАК УГЛА  ОБИЉЕЖАВАЊЕ И ЦРТАЊЕ УГЛА</dc:title>
  <dc:creator>MP</dc:creator>
  <cp:lastModifiedBy>User</cp:lastModifiedBy>
  <cp:revision>30</cp:revision>
  <dcterms:created xsi:type="dcterms:W3CDTF">2021-02-06T21:34:13Z</dcterms:created>
  <dcterms:modified xsi:type="dcterms:W3CDTF">2021-02-08T19:04:14Z</dcterms:modified>
</cp:coreProperties>
</file>