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1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262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038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43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0804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30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7804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0464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4042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680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4479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996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0933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1871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713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5677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9346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5B14DE-B04B-4653-8690-0664D8BEE86D}" type="datetimeFigureOut">
              <a:rPr lang="bs-Latn-BA" smtClean="0"/>
              <a:t>8.2.2021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33DF17-1F18-43F8-8908-34EC383AAAD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23085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2662191" y="1035557"/>
            <a:ext cx="6919689" cy="2048933"/>
          </a:xfrm>
        </p:spPr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Буне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устанци у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Босни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ерцеговини</a:t>
            </a:r>
            <a:endParaRPr lang="bs-Latn-B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Познавање друштва - 5. разред</a:t>
            </a:r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r="2433"/>
          <a:stretch>
            <a:fillRect/>
          </a:stretch>
        </p:blipFill>
        <p:spPr>
          <a:xfrm>
            <a:off x="4585159" y="2846233"/>
            <a:ext cx="3411828" cy="3071276"/>
          </a:xfrm>
        </p:spPr>
      </p:pic>
    </p:spTree>
    <p:extLst>
      <p:ext uri="{BB962C8B-B14F-4D97-AF65-F5344CB8AC3E}">
        <p14:creationId xmlns:p14="http://schemas.microsoft.com/office/powerpoint/2010/main" val="39504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63" y="1107582"/>
            <a:ext cx="10574214" cy="441745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турско царство слабило, тако се погоршавао положај хришћанског становништва у Босни и Херцеговини.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Спашавајући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од турске самовоље поједини сељаци напуштали су своје куће и одметали се у </a:t>
            </a:r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хајдуке.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је хајдуке сматрао својим заштитницима и одужио им се описивањем њиховог јунаштва у народним пјесмама.</a:t>
            </a:r>
            <a:endParaRPr lang="bs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97003" y="685801"/>
            <a:ext cx="6529589" cy="49036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 становништва бјежао је у пограничне дијелове сусједних држава и одатле „ускакао“ – упадао на турске граничне крајеве покушавајући заштитити хришћане.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Такве храбре појединце  народ је називао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ускоцима.</a:t>
            </a:r>
            <a:endParaRPr lang="bs-Latn-B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65" y="977971"/>
            <a:ext cx="3660238" cy="4611460"/>
          </a:xfrm>
        </p:spPr>
      </p:pic>
    </p:spTree>
    <p:extLst>
      <p:ext uri="{BB962C8B-B14F-4D97-AF65-F5344CB8AC3E}">
        <p14:creationId xmlns:p14="http://schemas.microsoft.com/office/powerpoint/2010/main" val="35318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r="446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4373017" y="1455313"/>
            <a:ext cx="7199290" cy="29955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Највећи облик отпора турским властима биле су народне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буне и устанци.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Први устанак у Србији диже Ђорђе Петровић – Карађорђе, а касније и Милош Обреновић.</a:t>
            </a:r>
            <a:endParaRPr lang="bs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" r="12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4624" y="0"/>
            <a:ext cx="6996963" cy="20734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Средином 19. вијека Турско царство било је на врхунцу кризе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Турско насиље над народом довели су до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устанка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 Босни и Херцеговини. </a:t>
            </a: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узору на устанке у Србији, у Босни је избила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Јанчићева буна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касније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 Јовичина и Пецијина буна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простору Босанске Крајине. </a:t>
            </a: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Херцеговини су избијали устанци  које је предводио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 Вукаловић.</a:t>
            </a:r>
            <a:endParaRPr lang="bs-Latn-B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r="22401"/>
          <a:stretch>
            <a:fillRect/>
          </a:stretch>
        </p:blipFill>
        <p:spPr>
          <a:xfrm>
            <a:off x="989012" y="914400"/>
            <a:ext cx="2926165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6846" y="206062"/>
            <a:ext cx="7469188" cy="512579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љето 1875. године почело је насилно скупљање пореза у Херцеговини, изненада је избио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устанак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називом 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Невесињска пушка.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sr-Cyrl-BA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Устанак се убрзо проширио и на Босанску Крајину, а то је први пут да се на цијелој територији Босне и Херцеговине побунило углавном српско становништво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Босанскохерцеговачки устанак умијешале су се све сусједне државе (Црна Гора помагала је устанике у Херцеговини, а Србија у Босни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335" y="167557"/>
            <a:ext cx="106637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Турска власт није могла да угуши устанак, али устаници нису имали снаге да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ријеше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Турске власти.</a:t>
            </a: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Српско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становништво склањало се у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збјегове 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бјежало у сусједне државе а турска војска се повукла у утврђене градове. </a:t>
            </a:r>
            <a:endParaRPr lang="bs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71" y="3029879"/>
            <a:ext cx="4518852" cy="360085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8224738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303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Sladja</cp:lastModifiedBy>
  <cp:revision>13</cp:revision>
  <dcterms:created xsi:type="dcterms:W3CDTF">2021-02-04T17:25:44Z</dcterms:created>
  <dcterms:modified xsi:type="dcterms:W3CDTF">2021-02-08T20:34:45Z</dcterms:modified>
</cp:coreProperties>
</file>