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8" d="100"/>
          <a:sy n="98" d="100"/>
        </p:scale>
        <p:origin x="59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86841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35743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53930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68580" tIns="34290" rIns="68580" bIns="34290" rtlCol="0" anchor="t">
            <a:normAutofit/>
          </a:bodyPr>
          <a:lstStyle>
            <a:lvl1pPr marL="0" indent="0">
              <a:buNone/>
              <a:defRPr lang="en-US" sz="1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marL="0" lvl="0" indent="0">
              <a:buNone/>
            </a:pPr>
            <a:r>
              <a:rPr lang="sr-Latn-RS" dirty="0"/>
              <a:t>Kliknite da biste uredili stilove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39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488710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1429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614160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302884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89798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6665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98131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62752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64742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74575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39345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5023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7163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F8C61C-FCF9-410F-8EB3-285C89E8C942}" type="datetimeFigureOut">
              <a:rPr lang="sr-Cyrl-BA" smtClean="0"/>
              <a:pPr/>
              <a:t>17.2.2021.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058AB-CD04-4D2A-B19C-C3ECC693AA6B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483409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kvir za tekst 6">
            <a:extLst>
              <a:ext uri="{FF2B5EF4-FFF2-40B4-BE49-F238E27FC236}">
                <a16:creationId xmlns="" xmlns:a16="http://schemas.microsoft.com/office/drawing/2014/main" id="{BFEE1187-2826-42F3-B879-9AFCAC9DD928}"/>
              </a:ext>
            </a:extLst>
          </p:cNvPr>
          <p:cNvSpPr txBox="1"/>
          <p:nvPr/>
        </p:nvSpPr>
        <p:spPr>
          <a:xfrm>
            <a:off x="573934" y="1796329"/>
            <a:ext cx="7996136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sr-Cyrl-BA" sz="4000" dirty="0" smtClean="0">
                <a:latin typeface="Arial" pitchFamily="34" charset="0"/>
                <a:cs typeface="Arial" pitchFamily="34" charset="0"/>
              </a:rPr>
              <a:t>СЕДМИ ЧЛАН СИМВОЛА ВЈЕРЕ</a:t>
            </a:r>
            <a:endParaRPr lang="sr-Cyrl-BA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="" xmlns:a16="http://schemas.microsoft.com/office/drawing/2014/main" id="{35D3D41B-506C-479C-8C8B-0C16FE2D7B01}"/>
              </a:ext>
            </a:extLst>
          </p:cNvPr>
          <p:cNvSpPr txBox="1"/>
          <p:nvPr/>
        </p:nvSpPr>
        <p:spPr>
          <a:xfrm>
            <a:off x="2176355" y="689473"/>
            <a:ext cx="5230112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423473" y="4079630"/>
            <a:ext cx="5156645" cy="401934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chemeClr val="tx1"/>
                </a:solidFill>
              </a:rPr>
              <a:t>Православна вјеронаука 4. разред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0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="" xmlns:a16="http://schemas.microsoft.com/office/drawing/2014/main" id="{90C079C8-261F-41D4-A6CD-556C3BF053CE}"/>
              </a:ext>
            </a:extLst>
          </p:cNvPr>
          <p:cNvSpPr txBox="1"/>
          <p:nvPr/>
        </p:nvSpPr>
        <p:spPr>
          <a:xfrm rot="10800000" flipH="1" flipV="1">
            <a:off x="277912" y="378210"/>
            <a:ext cx="8260019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BA" sz="1800" dirty="0" smtClean="0">
                <a:latin typeface="Arial" pitchFamily="34" charset="0"/>
                <a:cs typeface="Arial" pitchFamily="34" charset="0"/>
              </a:rPr>
              <a:t>„И Који ће опет са славом, да суди живима и мртвима, Његовом Царству неће бити краја.“ 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BA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BA" sz="1800" dirty="0" smtClean="0">
                <a:latin typeface="Arial" pitchFamily="34" charset="0"/>
                <a:cs typeface="Arial" pitchFamily="34" charset="0"/>
              </a:rPr>
              <a:t>Други долазак Христов ће бити величанствен у сили и као </a:t>
            </a:r>
            <a:r>
              <a:rPr lang="sr-Cyrl-RS" sz="1800" dirty="0">
                <a:latin typeface="Arial" pitchFamily="34" charset="0"/>
                <a:cs typeface="Arial" pitchFamily="34" charset="0"/>
              </a:rPr>
              <a:t>С</a:t>
            </a:r>
            <a:r>
              <a:rPr lang="sr-Cyrl-BA" sz="1800" dirty="0" smtClean="0">
                <a:latin typeface="Arial" pitchFamily="34" charset="0"/>
                <a:cs typeface="Arial" pitchFamily="34" charset="0"/>
              </a:rPr>
              <a:t>удија </a:t>
            </a:r>
            <a:r>
              <a:rPr lang="sr-Cyrl-BA" sz="1800" dirty="0" smtClean="0">
                <a:latin typeface="Arial" pitchFamily="34" charset="0"/>
                <a:cs typeface="Arial" pitchFamily="34" charset="0"/>
              </a:rPr>
              <a:t>свим људима који су икада живјели.</a:t>
            </a:r>
            <a:endParaRPr lang="sr-Cyrl-BA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58" y="2103384"/>
            <a:ext cx="4937761" cy="283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29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2AD98D18-902A-427A-B476-49239C99F685}"/>
              </a:ext>
            </a:extLst>
          </p:cNvPr>
          <p:cNvSpPr txBox="1"/>
          <p:nvPr/>
        </p:nvSpPr>
        <p:spPr>
          <a:xfrm>
            <a:off x="323424" y="981777"/>
            <a:ext cx="4354454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r-Cyrl-BA" sz="1800" dirty="0" smtClean="0">
                <a:latin typeface="Arial" pitchFamily="34" charset="0"/>
                <a:cs typeface="Arial" pitchFamily="34" charset="0"/>
              </a:rPr>
              <a:t>За оне који су вољели Христа и живјели живот у Христу, страшни суд ће бити награда у Царству Свете Тројице</a:t>
            </a:r>
            <a:r>
              <a:rPr lang="sr-Cyrl-BA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30" y="981777"/>
            <a:ext cx="3848253" cy="201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6" y="2587143"/>
            <a:ext cx="3768998" cy="219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0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CF733145-5712-4720-BCE9-72C482EA21CA}"/>
              </a:ext>
            </a:extLst>
          </p:cNvPr>
          <p:cNvSpPr txBox="1"/>
          <p:nvPr/>
        </p:nvSpPr>
        <p:spPr>
          <a:xfrm>
            <a:off x="264966" y="1939650"/>
            <a:ext cx="403001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r-Cyrl-BA" sz="1800" dirty="0" smtClean="0">
                <a:latin typeface="Arial" pitchFamily="34" charset="0"/>
                <a:cs typeface="Arial" pitchFamily="34" charset="0"/>
              </a:rPr>
              <a:t>Они који Христа нису вољели, тј. они који су мислили само о себи,  ће отићи у вјечну таму далеко од Бога и радости. </a:t>
            </a:r>
            <a:endParaRPr lang="sr-Cyrl-BA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42" y="1477426"/>
            <a:ext cx="3969137" cy="230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09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8D808C86-0E69-4EED-9959-3C97674F3909}"/>
              </a:ext>
            </a:extLst>
          </p:cNvPr>
          <p:cNvSpPr txBox="1"/>
          <p:nvPr/>
        </p:nvSpPr>
        <p:spPr>
          <a:xfrm>
            <a:off x="410943" y="568016"/>
            <a:ext cx="736145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r-Cyrl-BA" sz="1800" dirty="0" smtClean="0">
                <a:latin typeface="Arial" pitchFamily="34" charset="0"/>
                <a:cs typeface="Arial" pitchFamily="34" charset="0"/>
              </a:rPr>
              <a:t>Након Суда ће добри, који су имали љубави, ући у  Царство Свете Тројице гдје ће се вјечно радовати једни са другима у Богу.</a:t>
            </a:r>
            <a:endParaRPr lang="sr-Cyrl-BA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18" y="1574777"/>
            <a:ext cx="6286500" cy="328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6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="" xmlns:a16="http://schemas.microsoft.com/office/drawing/2014/main" id="{7D35DB66-CA17-46FA-9EF8-7EB3B014DA02}"/>
              </a:ext>
            </a:extLst>
          </p:cNvPr>
          <p:cNvSpPr txBox="1"/>
          <p:nvPr/>
        </p:nvSpPr>
        <p:spPr>
          <a:xfrm>
            <a:off x="488272" y="730482"/>
            <a:ext cx="736855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r-Cyrl-BA" sz="1800" dirty="0" smtClean="0">
                <a:latin typeface="Arial" pitchFamily="34" charset="0"/>
                <a:cs typeface="Arial" pitchFamily="34" charset="0"/>
              </a:rPr>
              <a:t>Прича о виђењу пакла и раја и поука за нас како да живимо, како би смо једног дана и ми ушли у Царство Свете Тројице.</a:t>
            </a:r>
            <a:endParaRPr lang="sr-Cyrl-BA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11" y="1842380"/>
            <a:ext cx="6381550" cy="284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77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36717" y="1153738"/>
            <a:ext cx="6890950" cy="207178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5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1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1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1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1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1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1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sr-Cyrl-RS" sz="1800" b="1" dirty="0" smtClean="0">
                <a:solidFill>
                  <a:schemeClr val="tx1"/>
                </a:solidFill>
              </a:rPr>
              <a:t>ДОМАЋА ЗАДАЋА:</a:t>
            </a:r>
          </a:p>
          <a:p>
            <a:pPr algn="ctr"/>
            <a:endParaRPr lang="sr-Cyrl-RS" sz="18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800" b="1" dirty="0" smtClean="0">
                <a:solidFill>
                  <a:schemeClr val="tx1"/>
                </a:solidFill>
              </a:rPr>
              <a:t>У уџбенику на страни 43 ОДГОВОРИ НА ПИТАЊА!</a:t>
            </a:r>
          </a:p>
          <a:p>
            <a:endParaRPr lang="sr-Cyrl-RS" sz="18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800" b="1" dirty="0" smtClean="0">
                <a:solidFill>
                  <a:schemeClr val="tx1"/>
                </a:solidFill>
              </a:rPr>
              <a:t>У радној свесци на страни 26 уради задатке!</a:t>
            </a: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endParaRPr lang="sr-Cyrl-RS" sz="2400" b="1" dirty="0" smtClean="0">
              <a:solidFill>
                <a:schemeClr val="bg1"/>
              </a:solidFill>
            </a:endParaRPr>
          </a:p>
          <a:p>
            <a:endParaRPr lang="sr-Cyrl-R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268</TotalTime>
  <Words>171</Words>
  <Application>Microsoft Office PowerPoint</Application>
  <PresentationFormat>On-screen Show (16:9)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Jon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Nastavnik</dc:creator>
  <cp:lastModifiedBy>39. Slavoljub Lukic</cp:lastModifiedBy>
  <cp:revision>31</cp:revision>
  <dcterms:created xsi:type="dcterms:W3CDTF">2020-05-20T17:50:20Z</dcterms:created>
  <dcterms:modified xsi:type="dcterms:W3CDTF">2021-02-17T07:34:04Z</dcterms:modified>
</cp:coreProperties>
</file>