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2" r:id="rId4"/>
    <p:sldId id="259" r:id="rId5"/>
    <p:sldId id="260" r:id="rId6"/>
    <p:sldId id="263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7024-3153-4F8C-A642-F84FCA0BEC50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0197-E33C-4D23-B6C2-48A8941AE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695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7024-3153-4F8C-A642-F84FCA0BEC50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0197-E33C-4D23-B6C2-48A8941AE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86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7024-3153-4F8C-A642-F84FCA0BEC50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0197-E33C-4D23-B6C2-48A8941AE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205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7024-3153-4F8C-A642-F84FCA0BEC50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0197-E33C-4D23-B6C2-48A8941AEBB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2136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7024-3153-4F8C-A642-F84FCA0BEC50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0197-E33C-4D23-B6C2-48A8941AE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0830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7024-3153-4F8C-A642-F84FCA0BEC50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0197-E33C-4D23-B6C2-48A8941AE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9067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7024-3153-4F8C-A642-F84FCA0BEC50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0197-E33C-4D23-B6C2-48A8941AE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0747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7024-3153-4F8C-A642-F84FCA0BEC50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0197-E33C-4D23-B6C2-48A8941AE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3760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7024-3153-4F8C-A642-F84FCA0BEC50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0197-E33C-4D23-B6C2-48A8941AE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816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7024-3153-4F8C-A642-F84FCA0BEC50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0197-E33C-4D23-B6C2-48A8941AE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47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7024-3153-4F8C-A642-F84FCA0BEC50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0197-E33C-4D23-B6C2-48A8941AE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937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7024-3153-4F8C-A642-F84FCA0BEC50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0197-E33C-4D23-B6C2-48A8941AE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140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7024-3153-4F8C-A642-F84FCA0BEC50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0197-E33C-4D23-B6C2-48A8941AE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035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7024-3153-4F8C-A642-F84FCA0BEC50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0197-E33C-4D23-B6C2-48A8941AE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3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7024-3153-4F8C-A642-F84FCA0BEC50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0197-E33C-4D23-B6C2-48A8941AE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796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7024-3153-4F8C-A642-F84FCA0BEC50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0197-E33C-4D23-B6C2-48A8941AE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71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7024-3153-4F8C-A642-F84FCA0BEC50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0197-E33C-4D23-B6C2-48A8941AE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480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F997024-3153-4F8C-A642-F84FCA0BEC50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30197-E33C-4D23-B6C2-48A8941AE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3142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C7276-B4C1-4A75-AA15-D15B189A0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578480" cy="5656534"/>
          </a:xfrm>
        </p:spPr>
        <p:txBody>
          <a:bodyPr/>
          <a:lstStyle/>
          <a:p>
            <a:r>
              <a:rPr lang="sr-Cyrl-R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 5.разред</a:t>
            </a:r>
            <a:br>
              <a:rPr lang="sr-Cyrl-R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r-Cyrl-R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,,Мјесец и његова бака“</a:t>
            </a:r>
            <a:br>
              <a:rPr lang="sr-Cyrl-R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r-Cyrl-R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r-Cyrl-R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Бранко Ћопић </a:t>
            </a:r>
            <a:br>
              <a:rPr lang="en-US" sz="9600" dirty="0"/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9C91A4-9876-4FAE-A29B-698927E84D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261" y="452717"/>
            <a:ext cx="3538330" cy="313862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918F5C0-7A9F-4582-A5D8-A5E1C6288B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09" y="3002785"/>
            <a:ext cx="2613924" cy="2779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873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E73D5-6222-472D-9FE0-EA28919D6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7"/>
            <a:ext cx="11148324" cy="7101021"/>
          </a:xfrm>
        </p:spPr>
        <p:txBody>
          <a:bodyPr/>
          <a:lstStyle/>
          <a:p>
            <a:r>
              <a:rPr lang="sr-Cyrl-C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sr-Cyrl-C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кога Мјесец вама личи?</a:t>
            </a:r>
            <a:b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sr-Cyrl-C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sr-Cyrl-C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Чиме је то потврђено? (његовим особинама,тиме што је волио да лута, што је непослушан)</a:t>
            </a:r>
            <a:b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sr-Cyrl-R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sr-Cyrl-R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sr-Cyrl-R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</a:t>
            </a:r>
            <a:r>
              <a:rPr lang="sr-Cyrl-C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Дакле, можемо рећи да је Мјесец попримио особине дјечака.</a:t>
            </a:r>
            <a:b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sr-Cyrl-C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sr-Cyrl-C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sr-Cyrl-C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Зашто је бака љута на Мјесец? (нити је слуша, </a:t>
            </a:r>
            <a:r>
              <a:rPr lang="sr-Cyrl-R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r-Cyrl-C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нити је пита, читаве ноћи по небу скита)</a:t>
            </a:r>
            <a:br>
              <a:rPr lang="sr-Cyrl-C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sr-Cyrl-R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sr-Cyrl-R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sr-Cyrl-C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Какав је Мјесец? ( скитница,непослушан...)</a:t>
            </a:r>
            <a:br>
              <a:rPr lang="sr-Cyrl-C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752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0BAF5-50F1-42FA-BE72-DE12CC693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7"/>
            <a:ext cx="10485715" cy="5696291"/>
          </a:xfrm>
        </p:spPr>
        <p:txBody>
          <a:bodyPr/>
          <a:lstStyle/>
          <a:p>
            <a:r>
              <a:rPr lang="sr-Cyrl-C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sr-Cyrl-C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sr-Cyrl-C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који начин је бака хтјела да казни Мјесец?  ( батинама)</a:t>
            </a:r>
            <a:br>
              <a:rPr lang="sr-Cyrl-C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sr-Cyrl-C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sr-Cyrl-C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sr-Cyrl-C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шта је бака тад рекла? (Ала ће сутра шиба да ради! Сврби ме рука!)</a:t>
            </a:r>
            <a:br>
              <a:rPr lang="sr-Cyrl-C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sr-Cyrl-C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sr-Cyrl-C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sr-Cyrl-C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Зашто је бака држала прут? (јер је хтела да га казни)</a:t>
            </a:r>
            <a:br>
              <a:rPr lang="sr-Cyrl-C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sr-Cyrl-C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sr-Cyrl-R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sr-Cyrl-R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sr-Cyrl-C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Како се она осјећала у том тренутку? (бака је узнемирена што га нема, не зна шта ће од бриге)</a:t>
            </a:r>
            <a:b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sr-Cyrl-C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24949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299E8-4957-48A0-9ACF-6C1FAD939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1055559" cy="5961334"/>
          </a:xfrm>
        </p:spPr>
        <p:txBody>
          <a:bodyPr/>
          <a:lstStyle/>
          <a:p>
            <a:r>
              <a:rPr lang="sr-Cyrl-C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sr-Cyrl-C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Како се Мјесец осјећао док се прикрадао дому? ( уплашено- плашио се бакине реакције)</a:t>
            </a:r>
            <a:br>
              <a:rPr lang="sr-Cyrl-C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sr-Cyrl-C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sr-Cyrl-C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Опишите шта је Мјесец затекао када се вратио дому? (затекао је баку како спава)</a:t>
            </a:r>
            <a:b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sr-Cyrl-C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sr-Cyrl-C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Шта је баку пробудило? (сврака)</a:t>
            </a:r>
            <a:b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sr-Cyrl-C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sr-Cyrl-C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Шта </a:t>
            </a:r>
            <a:r>
              <a:rPr lang="sr-Cyrl-C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је сврака </a:t>
            </a:r>
            <a:r>
              <a:rPr lang="sr-Cyrl-C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покушавала да наговори баку? (да бије</a:t>
            </a:r>
            <a:r>
              <a:rPr lang="sr-Cyrl-R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r-Cyrl-C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свог унука)</a:t>
            </a:r>
            <a:br>
              <a:rPr lang="sr-Cyrl-C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sr-Cyrl-R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sr-Cyrl-C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Када је бака чула свракине ријечи, зашто је одмах  знала да је у питању њен унук?</a:t>
            </a:r>
            <a:br>
              <a:rPr lang="sr-Cyrl-C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sr-Cyrl-C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(зато што је знала какав је њен унук, да он воли висине, небо и звијезде...и да лута)</a:t>
            </a:r>
            <a:br>
              <a:rPr lang="sr-Cyrl-C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sr-Cyrl-C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sr-Cyrl-C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Због чега бака није пристала на то?</a:t>
            </a:r>
            <a:b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8286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835EF-F03B-4CCB-AEE0-6004E7E1A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615" y="412961"/>
            <a:ext cx="11214585" cy="5736047"/>
          </a:xfrm>
        </p:spPr>
        <p:txBody>
          <a:bodyPr/>
          <a:lstStyle/>
          <a:p>
            <a:r>
              <a:rPr lang="sr-Cyrl-C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-Кога  је бака кривила за његову скитњу? (кривила је његове сандале)</a:t>
            </a:r>
            <a:br>
              <a:rPr lang="sr-Cyrl-C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sr-Cyrl-C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sr-Cyrl-C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sr-Cyrl-C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Значи, кривила је сандале, а не</a:t>
            </a:r>
            <a:r>
              <a:rPr lang="sr-Cyrl-R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r-Cyrl-C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унука. Шта ви мислите зашто? (зато што много воли свог унука и тражила је изговор да не окриви њега)</a:t>
            </a:r>
            <a:br>
              <a:rPr lang="sr-Cyrl-C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sr-Cyrl-C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sr-Cyrl-C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sr-Cyrl-C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 ли су стварно биле криве сандале или  унук који је волио да скита? (унук)</a:t>
            </a:r>
            <a:br>
              <a:rPr lang="sr-Cyrl-C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sr-Cyrl-C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sr-Cyrl-C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sr-Cyrl-C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Зашто је бака одлучила да не казни унука? ( зато што јој је било жао да га бије док спава)</a:t>
            </a:r>
            <a:br>
              <a:rPr lang="sr-Cyrl-C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09673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B2E52-3D71-4181-8760-1207478C8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1002550" cy="5471004"/>
          </a:xfrm>
        </p:spPr>
        <p:txBody>
          <a:bodyPr/>
          <a:lstStyle/>
          <a:p>
            <a:br>
              <a:rPr lang="sr-Cyrl-C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sr-Cyrl-C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sr-Cyrl-C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Каква осјећања је бака тиме показала? (љубав према унуку, њежност, разумијевање)</a:t>
            </a:r>
            <a:br>
              <a:rPr lang="sr-Cyrl-C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sr-Cyrl-C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sr-Cyrl-C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Наведите примјере из којих се види бакина</a:t>
            </a:r>
            <a:r>
              <a:rPr lang="sr-Cyrl-R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sr-Cyrl-C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љубав према унуку?</a:t>
            </a:r>
            <a:br>
              <a:rPr lang="sr-Cyrl-C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sr-Cyrl-C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sr-Cyrl-C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Шта би онда био главни мотив ове пјесме?</a:t>
            </a:r>
            <a:r>
              <a:rPr lang="sr-Cyrl-R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r-Cyrl-C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(бакина љубав према унуку Мјесецу)</a:t>
            </a:r>
            <a:b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sr-Cyrl-R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sr-Cyrl-R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</a:t>
            </a:r>
            <a:r>
              <a:rPr lang="sr-Cyrl-CS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Шта је тема ове пјесме?</a:t>
            </a:r>
            <a:br>
              <a:rPr lang="sr-Cyrl-R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sr-Cyrl-R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sr-Cyrl-R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</a:t>
            </a:r>
            <a:r>
              <a:rPr lang="sr-Cyrl-CS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  <a:r>
              <a:rPr lang="sr-Cyrl-CS" sz="2400" b="1" dirty="0">
                <a:solidFill>
                  <a:schemeClr val="tx1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</a:rPr>
              <a:t>:</a:t>
            </a:r>
            <a:r>
              <a:rPr lang="sr-Cyrl-CS" sz="2400" dirty="0">
                <a:solidFill>
                  <a:schemeClr val="tx1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sr-Cyrl-CS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Бакина љубав према унуку Мјесецу</a:t>
            </a:r>
            <a:br>
              <a:rPr lang="sr-Cyrl-CS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sr-Cyrl-R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</a:t>
            </a:r>
            <a:r>
              <a:rPr lang="sr-Cyrl-CS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Порука: Када  волимо треба  и да праштамо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03588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81F01-EEDA-4FD7-9945-5E7F8AC87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7"/>
            <a:ext cx="10512219" cy="5444499"/>
          </a:xfrm>
        </p:spPr>
        <p:txBody>
          <a:bodyPr/>
          <a:lstStyle/>
          <a:p>
            <a:pPr algn="ctr"/>
            <a:r>
              <a:rPr lang="sr-Cyrl-R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Домаћи задатак:</a:t>
            </a:r>
            <a:br>
              <a:rPr lang="sr-Cyrl-R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r-Cyrl-R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r-Cyrl-R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Илустрација пјесме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6178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69</TotalTime>
  <Words>506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Century Gothic</vt:lpstr>
      <vt:lpstr>Monotype Corsiva</vt:lpstr>
      <vt:lpstr>Times New Roman</vt:lpstr>
      <vt:lpstr>Wingdings 3</vt:lpstr>
      <vt:lpstr>Ion</vt:lpstr>
      <vt:lpstr>Српски језик 5.разред        ,,Мјесец и његова бака“                                         Бранко Ћопић  </vt:lpstr>
      <vt:lpstr>- На кога Мјесец вама личи? -Чиме је то потврђено? (његовим особинама,тиме што је волио да лута, што је непослушан)           Дакле, можемо рећи да је Мјесец попримио особине дјечака.    -Зашто је бака љута на Мјесец? (нити је слуша,  нити је пита, читаве ноћи по небу скита)  -Какав је Мјесец? ( скитница,непослушан...)   </vt:lpstr>
      <vt:lpstr>  На који начин је бака хтјела да казни Мјесец?  ( батинама)   -И шта је бака тад рекла? (Ала ће сутра шиба да ради! Сврби ме рука!)   -Зашто је бака држала прут? (јер је хтела да га казни)   - Како се она осјећала у том тренутку? (бака је узнемирена што га нема, не зна шта ће од бриге)   </vt:lpstr>
      <vt:lpstr>-Како се Мјесец осјећао док се прикрадао дому? ( уплашено- плашио се бакине реакције)  -Опишите шта је Мјесец затекао када се вратио дому? (затекао је баку како спава) - Шта је баку пробудило? (сврака)  -Шта је сврака покушавала да наговори баку? (да бије свог унука)  -Када је бака чула свракине ријечи, зашто је одмах  знала да је у питању њен унук?  (зато што је знала какав је њен унук, да он воли висине, небо и звијезде...и да лута)  -Због чега бака није пристала на то?  </vt:lpstr>
      <vt:lpstr>-Кога  је бака кривила за његову скитњу? (кривила је његове сандале)   -Значи, кривила је сандале, а не унука. Шта ви мислите зашто? (зато што много воли свог унука и тражила је изговор да не окриви њега)   -Да ли су стварно биле криве сандале или  унук који је волио да скита? (унук)   -Зашто је бака одлучила да не казни унука? ( зато што јој је било жао да га бије док спава)   </vt:lpstr>
      <vt:lpstr> - Каква осјећања је бака тиме показала? (љубав према унуку, њежност, разумијевање)  - Наведите примјере из којих се види бакина  љубав према унуку?  -Шта би онда био главни мотив ове пјесме? (бакина љубав према унуку Мјесецу)                                           Шта је тема ове пјесме?                              Тема: Бакина љубав према унуку Мјесецу                            Порука: Када  волимо треба  и да праштамо</vt:lpstr>
      <vt:lpstr>Домаћи задатак:   Илустрација пјесме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Српски језик 5.разред   ,,Мјесец и његова бака“   Бранко Ћопић</dc:title>
  <dc:creator>sanja lukić</dc:creator>
  <cp:lastModifiedBy>sanja lukić</cp:lastModifiedBy>
  <cp:revision>8</cp:revision>
  <dcterms:created xsi:type="dcterms:W3CDTF">2021-02-19T17:09:20Z</dcterms:created>
  <dcterms:modified xsi:type="dcterms:W3CDTF">2021-02-22T17:50:01Z</dcterms:modified>
</cp:coreProperties>
</file>