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438F-C125-4374-9150-C83C29BDF43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06E8-ED46-4D6D-8F3C-3A6F6E23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306E8-ED46-4D6D-8F3C-3A6F6E23AD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79D0-C521-4F2B-A45C-EFDEC72115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497E-FD34-4D75-B213-1062F5BED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2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LIFESTYLE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Gordan\Desktop\healthy-lifest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rdan\Desktop\goodbye-group-stick-figures-holding-golden-balloon-letters-greeting-kids-say-farewell-goodbye-group-stick-figures-holding-1587494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27201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Do you sometimes read magazines ?</a:t>
            </a:r>
          </a:p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Do you like to read pages about health and sport?</a:t>
            </a:r>
          </a:p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Do you think your lifestyle is healthy?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ordan\Desktop\page_1_thumb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32766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New vocabulary: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i="1" dirty="0"/>
              <a:t>o</a:t>
            </a:r>
            <a:r>
              <a:rPr lang="en-US" i="1" dirty="0" smtClean="0"/>
              <a:t>ffer – when we want to give something to someone, we offer them this</a:t>
            </a:r>
          </a:p>
          <a:p>
            <a:r>
              <a:rPr lang="en-US" i="1" dirty="0"/>
              <a:t>s</a:t>
            </a:r>
            <a:r>
              <a:rPr lang="en-US" i="1" dirty="0" smtClean="0"/>
              <a:t>everal – a few</a:t>
            </a:r>
          </a:p>
          <a:p>
            <a:r>
              <a:rPr lang="en-US" i="1" dirty="0"/>
              <a:t>q</a:t>
            </a:r>
            <a:r>
              <a:rPr lang="en-US" i="1" dirty="0" smtClean="0"/>
              <a:t>uestionnaire – list of questions and offered answers to circle those that are true for you</a:t>
            </a:r>
          </a:p>
          <a:p>
            <a:r>
              <a:rPr lang="en-US" i="1" dirty="0"/>
              <a:t>b</a:t>
            </a:r>
            <a:r>
              <a:rPr lang="en-US" i="1" dirty="0" smtClean="0"/>
              <a:t>ottom – the lowest part of something, e.g. of a page in a book</a:t>
            </a:r>
          </a:p>
          <a:p>
            <a:r>
              <a:rPr lang="en-US" i="1" dirty="0"/>
              <a:t>d</a:t>
            </a:r>
            <a:r>
              <a:rPr lang="en-US" i="1" dirty="0" smtClean="0"/>
              <a:t>escription – when you are describing something, what you are saying in your description of it</a:t>
            </a:r>
          </a:p>
          <a:p>
            <a:r>
              <a:rPr lang="en-US" i="1" dirty="0"/>
              <a:t>q</a:t>
            </a:r>
            <a:r>
              <a:rPr lang="en-US" i="1" dirty="0" smtClean="0"/>
              <a:t>uite – to a certain level</a:t>
            </a:r>
          </a:p>
          <a:p>
            <a:r>
              <a:rPr lang="en-US" i="1" dirty="0" smtClean="0"/>
              <a:t>even - more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books, please, at page 52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ordan\Pictures\2021-02-24\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610600" cy="5334000"/>
          </a:xfrm>
          <a:prstGeom prst="rect">
            <a:avLst/>
          </a:prstGeom>
          <a:noFill/>
        </p:spPr>
      </p:pic>
      <p:pic>
        <p:nvPicPr>
          <p:cNvPr id="3075" name="Picture 3" descr="C:\Users\Gordan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86868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Find the words from the text among these jumbled letters (student book page 52, exercise 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/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nnaquestiire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_ _ _ _ _ _ _ _ _ _ _ _ _ </a:t>
            </a:r>
          </a:p>
          <a:p>
            <a:pPr marL="514350" indent="-514350"/>
            <a:r>
              <a:rPr lang="en-US" sz="3600" dirty="0" err="1">
                <a:solidFill>
                  <a:srgbClr val="7030A0"/>
                </a:solidFill>
              </a:rPr>
              <a:t>r</a:t>
            </a:r>
            <a:r>
              <a:rPr lang="en-US" sz="3600" dirty="0" err="1" smtClean="0">
                <a:solidFill>
                  <a:srgbClr val="7030A0"/>
                </a:solidFill>
              </a:rPr>
              <a:t>asevel</a:t>
            </a:r>
            <a:r>
              <a:rPr lang="en-US" sz="3600" dirty="0" smtClean="0">
                <a:solidFill>
                  <a:srgbClr val="7030A0"/>
                </a:solidFill>
              </a:rPr>
              <a:t>  _ _ _ _ _ _ _ </a:t>
            </a:r>
          </a:p>
          <a:p>
            <a:pPr marL="514350" indent="-514350"/>
            <a:r>
              <a:rPr lang="en-US" sz="3600" dirty="0" err="1">
                <a:solidFill>
                  <a:srgbClr val="92D050"/>
                </a:solidFill>
              </a:rPr>
              <a:t>t</a:t>
            </a:r>
            <a:r>
              <a:rPr lang="en-US" sz="3600" dirty="0" err="1" smtClean="0">
                <a:solidFill>
                  <a:srgbClr val="92D050"/>
                </a:solidFill>
              </a:rPr>
              <a:t>oombt</a:t>
            </a:r>
            <a:r>
              <a:rPr lang="en-US" sz="3600" dirty="0" smtClean="0">
                <a:solidFill>
                  <a:srgbClr val="92D050"/>
                </a:solidFill>
              </a:rPr>
              <a:t> _ _ _ _ _ _</a:t>
            </a:r>
          </a:p>
          <a:p>
            <a:pPr marL="514350" indent="-514350"/>
            <a:r>
              <a:rPr lang="en-US" sz="3600" dirty="0" err="1">
                <a:solidFill>
                  <a:srgbClr val="00B0F0"/>
                </a:solidFill>
              </a:rPr>
              <a:t>v</a:t>
            </a:r>
            <a:r>
              <a:rPr lang="en-US" sz="3600" dirty="0" err="1" smtClean="0">
                <a:solidFill>
                  <a:srgbClr val="00B0F0"/>
                </a:solidFill>
              </a:rPr>
              <a:t>een</a:t>
            </a:r>
            <a:r>
              <a:rPr lang="en-US" sz="3600" dirty="0" smtClean="0">
                <a:solidFill>
                  <a:srgbClr val="00B0F0"/>
                </a:solidFill>
              </a:rPr>
              <a:t> _ _ _ _</a:t>
            </a:r>
          </a:p>
          <a:p>
            <a:pPr marL="514350" indent="-514350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teqi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_ _ _ _ _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Key: student book page 52, exercise 1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86868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onnaquestiire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en-US" sz="4400" dirty="0" smtClean="0">
                <a:solidFill>
                  <a:srgbClr val="FF0000"/>
                </a:solidFill>
              </a:rPr>
              <a:t>questionnaire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14350" indent="-514350"/>
            <a:r>
              <a:rPr lang="en-US" sz="4400" dirty="0" err="1" smtClean="0">
                <a:solidFill>
                  <a:srgbClr val="7030A0"/>
                </a:solidFill>
              </a:rPr>
              <a:t>rasevel</a:t>
            </a:r>
            <a:r>
              <a:rPr lang="en-US" sz="4400" dirty="0" smtClean="0">
                <a:solidFill>
                  <a:srgbClr val="7030A0"/>
                </a:solidFill>
              </a:rPr>
              <a:t>                        </a:t>
            </a:r>
            <a:r>
              <a:rPr lang="en-US" sz="4400" dirty="0" smtClean="0">
                <a:solidFill>
                  <a:srgbClr val="FF0000"/>
                </a:solidFill>
              </a:rPr>
              <a:t>several</a:t>
            </a:r>
            <a:endParaRPr lang="en-US" sz="4400" dirty="0" smtClean="0">
              <a:solidFill>
                <a:srgbClr val="7030A0"/>
              </a:solidFill>
            </a:endParaRPr>
          </a:p>
          <a:p>
            <a:pPr marL="514350" indent="-514350"/>
            <a:r>
              <a:rPr lang="en-US" sz="4400" dirty="0" err="1" smtClean="0">
                <a:solidFill>
                  <a:srgbClr val="92D050"/>
                </a:solidFill>
              </a:rPr>
              <a:t>toombt</a:t>
            </a:r>
            <a:r>
              <a:rPr lang="en-US" sz="4400" dirty="0" smtClean="0">
                <a:solidFill>
                  <a:srgbClr val="92D050"/>
                </a:solidFill>
              </a:rPr>
              <a:t>                       </a:t>
            </a:r>
            <a:r>
              <a:rPr lang="en-US" sz="4400" dirty="0" smtClean="0">
                <a:solidFill>
                  <a:srgbClr val="FF0000"/>
                </a:solidFill>
              </a:rPr>
              <a:t>bottom</a:t>
            </a:r>
            <a:endParaRPr lang="en-US" sz="4400" dirty="0" smtClean="0">
              <a:solidFill>
                <a:srgbClr val="92D050"/>
              </a:solidFill>
            </a:endParaRPr>
          </a:p>
          <a:p>
            <a:pPr marL="514350" indent="-514350"/>
            <a:r>
              <a:rPr lang="en-US" sz="4400" dirty="0" err="1" smtClean="0">
                <a:solidFill>
                  <a:srgbClr val="00B0F0"/>
                </a:solidFill>
              </a:rPr>
              <a:t>veen</a:t>
            </a:r>
            <a:r>
              <a:rPr lang="en-US" sz="4400" dirty="0" smtClean="0">
                <a:solidFill>
                  <a:srgbClr val="00B0F0"/>
                </a:solidFill>
              </a:rPr>
              <a:t>                            </a:t>
            </a:r>
            <a:r>
              <a:rPr lang="en-US" sz="4400" dirty="0" smtClean="0">
                <a:solidFill>
                  <a:srgbClr val="FF0000"/>
                </a:solidFill>
              </a:rPr>
              <a:t>even</a:t>
            </a:r>
            <a:endParaRPr lang="en-US" sz="4400" dirty="0" smtClean="0">
              <a:solidFill>
                <a:srgbClr val="00B0F0"/>
              </a:solidFill>
            </a:endParaRPr>
          </a:p>
          <a:p>
            <a:pPr marL="514350" indent="-514350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uteqi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4400" dirty="0" smtClean="0">
                <a:solidFill>
                  <a:srgbClr val="FF0000"/>
                </a:solidFill>
              </a:rPr>
              <a:t>quite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the words from exercise 1 to complete the sentences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book page 52, exercise 2):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This is good, but I think you can do _________ better than that.</a:t>
            </a:r>
          </a:p>
          <a:p>
            <a:r>
              <a:rPr lang="en-US" dirty="0" smtClean="0"/>
              <a:t>I can say that my lifestyle is ___________ healthy.</a:t>
            </a:r>
          </a:p>
          <a:p>
            <a:r>
              <a:rPr lang="en-US" dirty="0" smtClean="0"/>
              <a:t>You will find your score at the ___________ of this page</a:t>
            </a:r>
          </a:p>
          <a:p>
            <a:r>
              <a:rPr lang="en-US" dirty="0" smtClean="0"/>
              <a:t>A: What is another word for ‘a few’?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B: It’s ____________.</a:t>
            </a:r>
          </a:p>
          <a:p>
            <a:r>
              <a:rPr lang="en-US" dirty="0" smtClean="0"/>
              <a:t>This__________ is so interesting. I like all the questions.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Key: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book page 52, exercise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This is good, but I think you can do </a:t>
            </a:r>
            <a:r>
              <a:rPr lang="en-US" dirty="0" smtClean="0">
                <a:solidFill>
                  <a:srgbClr val="FF0000"/>
                </a:solidFill>
              </a:rPr>
              <a:t>even</a:t>
            </a:r>
            <a:r>
              <a:rPr lang="en-US" dirty="0" smtClean="0"/>
              <a:t> better than that.</a:t>
            </a:r>
          </a:p>
          <a:p>
            <a:r>
              <a:rPr lang="en-US" dirty="0" smtClean="0"/>
              <a:t>I can say that my lifestyle is </a:t>
            </a:r>
            <a:r>
              <a:rPr lang="en-US" dirty="0" smtClean="0">
                <a:solidFill>
                  <a:srgbClr val="FF0000"/>
                </a:solidFill>
              </a:rPr>
              <a:t>quite</a:t>
            </a:r>
            <a:r>
              <a:rPr lang="en-US" dirty="0" smtClean="0"/>
              <a:t> healthy.</a:t>
            </a:r>
          </a:p>
          <a:p>
            <a:r>
              <a:rPr lang="en-US" dirty="0" smtClean="0"/>
              <a:t>You will find your score at the </a:t>
            </a:r>
            <a:r>
              <a:rPr lang="en-US" dirty="0" smtClean="0">
                <a:solidFill>
                  <a:srgbClr val="FF0000"/>
                </a:solidFill>
              </a:rPr>
              <a:t>bottom</a:t>
            </a:r>
            <a:r>
              <a:rPr lang="en-US" dirty="0" smtClean="0"/>
              <a:t> of this page</a:t>
            </a:r>
          </a:p>
          <a:p>
            <a:r>
              <a:rPr lang="en-US" dirty="0" smtClean="0"/>
              <a:t>A: What is another word for ‘a few’?</a:t>
            </a:r>
          </a:p>
          <a:p>
            <a:pPr>
              <a:buNone/>
            </a:pPr>
            <a:r>
              <a:rPr lang="en-US" dirty="0" smtClean="0"/>
              <a:t>    B: It’s  </a:t>
            </a:r>
            <a:r>
              <a:rPr lang="en-US" dirty="0" smtClean="0">
                <a:solidFill>
                  <a:srgbClr val="FF0000"/>
                </a:solidFill>
              </a:rPr>
              <a:t>several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questionnaire</a:t>
            </a:r>
            <a:r>
              <a:rPr lang="en-US" dirty="0" smtClean="0"/>
              <a:t>  is so interesting. I like all the questions.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Homework:</a:t>
            </a:r>
            <a:r>
              <a:rPr lang="en-US" sz="3200" dirty="0" smtClean="0"/>
              <a:t> </a:t>
            </a:r>
            <a:r>
              <a:rPr lang="en-US" sz="3200" i="1" dirty="0" smtClean="0"/>
              <a:t>Workbook page 35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i="1" dirty="0"/>
              <a:t>E</a:t>
            </a:r>
            <a:r>
              <a:rPr lang="en-US" sz="3600" i="1" dirty="0" smtClean="0"/>
              <a:t>xercise 1 : Complete the text with the words from the box. Use each word once.</a:t>
            </a:r>
          </a:p>
          <a:p>
            <a:r>
              <a:rPr lang="en-US" sz="3600" i="1" dirty="0" smtClean="0"/>
              <a:t>Exercise 4 : There is one spelling mistake in each line. Find it and correct it.</a:t>
            </a:r>
            <a:endParaRPr lang="en-US" sz="36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396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MY LIFESTYLE</vt:lpstr>
      <vt:lpstr>PowerPoint Presentation</vt:lpstr>
      <vt:lpstr>New vocabulary:</vt:lpstr>
      <vt:lpstr>Open your books, please, at page 52 .</vt:lpstr>
      <vt:lpstr>Find the words from the text among these jumbled letters (student book page 52, exercise 1)</vt:lpstr>
      <vt:lpstr>Key: student book page 52, exercise 1</vt:lpstr>
      <vt:lpstr>Use the words from exercise 1 to complete the sentences (student’s book page 52, exercise 2):</vt:lpstr>
      <vt:lpstr>Key: student’s book page 52, exercise 2</vt:lpstr>
      <vt:lpstr>Homework: Workbook page 35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LIFESTYLE</dc:title>
  <dc:creator>Gordan</dc:creator>
  <cp:lastModifiedBy>11. Kristina Mataruga</cp:lastModifiedBy>
  <cp:revision>9</cp:revision>
  <dcterms:created xsi:type="dcterms:W3CDTF">2021-02-24T15:32:48Z</dcterms:created>
  <dcterms:modified xsi:type="dcterms:W3CDTF">2021-02-26T11:16:41Z</dcterms:modified>
</cp:coreProperties>
</file>