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C79F5-E274-4C91-A7D6-5AC13C152B58}" v="117" dt="2021-02-26T19:24:08.163"/>
    <p1510:client id="{2A5EBF03-8128-483C-B395-B1387897C13A}" v="19" dt="2021-02-26T19:43:06.313"/>
    <p1510:client id="{350A2746-30A3-4F95-B3C8-D5AC1756D653}" v="519" dt="2021-03-01T19:08:14.294"/>
    <p1510:client id="{3B159980-D77E-4AF2-8F32-FDCBED85C901}" v="51" dt="2021-02-26T19:01:43.947"/>
    <p1510:client id="{64F79BEE-6D8B-4F4F-926F-5D3D91C18DB3}" v="192" dt="2021-02-26T19:36:23.755"/>
    <p1510:client id="{75A328E2-D721-4E02-B109-739A15BA53F1}" v="2444" dt="2021-02-26T22:56:02.752"/>
    <p1510:client id="{882D0908-CA1C-44E9-8F5B-BD2A4497D442}" v="4" dt="2021-03-01T21:08:39.220"/>
    <p1510:client id="{95FB3EB3-1786-46CB-ADAC-ECD63A4E1E1D}" v="81" dt="2021-02-28T11:29:48.576"/>
    <p1510:client id="{9A8B5A39-BDAB-48C1-A9AA-7DCAAB5109B6}" v="38" dt="2021-02-26T19:53:01.162"/>
    <p1510:client id="{A3B94094-67F7-4FF1-89E1-0C1D7AF5098E}" v="49" dt="2021-03-01T21:02:13.207"/>
    <p1510:client id="{B0E1116B-FEDB-4787-93DD-3388EA507D9D}" v="117" dt="2021-02-26T18:37:52.956"/>
    <p1510:client id="{C3855EF4-5E8C-476C-8D3A-34CAE2114574}" v="4" dt="2021-02-26T18:18:15.658"/>
    <p1510:client id="{C683729E-7D89-4D43-8222-4F2DB6E48F73}" v="2" dt="2021-02-26T07:34:51.832"/>
    <p1510:client id="{CBE07B19-6F6E-4741-815D-9DE6FB154D35}" v="85" dt="2021-02-28T11:05:28.344"/>
    <p1510:client id="{E3D7D5A1-8874-4599-895C-4D0EB162169C}" v="552" dt="2021-02-27T08:16:54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slav Puljic" userId="d3a2650e3dc99e5f" providerId="Windows Live" clId="Web-{E3D7D5A1-8874-4599-895C-4D0EB162169C}"/>
    <pc:docChg chg="addSld delSld modSld sldOrd">
      <pc:chgData name="Tomislav Puljic" userId="d3a2650e3dc99e5f" providerId="Windows Live" clId="Web-{E3D7D5A1-8874-4599-895C-4D0EB162169C}" dt="2021-02-27T08:16:50.845" v="342" actId="20577"/>
      <pc:docMkLst>
        <pc:docMk/>
      </pc:docMkLst>
      <pc:sldChg chg="modSp">
        <pc:chgData name="Tomislav Puljic" userId="d3a2650e3dc99e5f" providerId="Windows Live" clId="Web-{E3D7D5A1-8874-4599-895C-4D0EB162169C}" dt="2021-02-27T08:16:50.845" v="342" actId="20577"/>
        <pc:sldMkLst>
          <pc:docMk/>
          <pc:sldMk cId="2349646573" sldId="256"/>
        </pc:sldMkLst>
        <pc:spChg chg="mod">
          <ac:chgData name="Tomislav Puljic" userId="d3a2650e3dc99e5f" providerId="Windows Live" clId="Web-{E3D7D5A1-8874-4599-895C-4D0EB162169C}" dt="2021-02-27T08:16:50.845" v="342" actId="20577"/>
          <ac:spMkLst>
            <pc:docMk/>
            <pc:sldMk cId="2349646573" sldId="256"/>
            <ac:spMk id="2" creationId="{1D694EBF-A105-4B13-A78D-DDC066EB3BEC}"/>
          </ac:spMkLst>
        </pc:spChg>
      </pc:sldChg>
      <pc:sldChg chg="addSp modSp mod setBg">
        <pc:chgData name="Tomislav Puljic" userId="d3a2650e3dc99e5f" providerId="Windows Live" clId="Web-{E3D7D5A1-8874-4599-895C-4D0EB162169C}" dt="2021-02-27T08:07:16.449" v="281" actId="1076"/>
        <pc:sldMkLst>
          <pc:docMk/>
          <pc:sldMk cId="4269519183" sldId="257"/>
        </pc:sldMkLst>
        <pc:spChg chg="mod">
          <ac:chgData name="Tomislav Puljic" userId="d3a2650e3dc99e5f" providerId="Windows Live" clId="Web-{E3D7D5A1-8874-4599-895C-4D0EB162169C}" dt="2021-02-27T07:57:54.347" v="175" actId="20577"/>
          <ac:spMkLst>
            <pc:docMk/>
            <pc:sldMk cId="4269519183" sldId="257"/>
            <ac:spMk id="2" creationId="{1F7E64DD-6BFD-4AD2-8595-FBC8E2D597C0}"/>
          </ac:spMkLst>
        </pc:spChg>
        <pc:spChg chg="mod">
          <ac:chgData name="Tomislav Puljic" userId="d3a2650e3dc99e5f" providerId="Windows Live" clId="Web-{E3D7D5A1-8874-4599-895C-4D0EB162169C}" dt="2021-02-27T08:06:48.398" v="275" actId="1076"/>
          <ac:spMkLst>
            <pc:docMk/>
            <pc:sldMk cId="4269519183" sldId="257"/>
            <ac:spMk id="4" creationId="{82343ADF-642A-4716-86A9-38816F7009C5}"/>
          </ac:spMkLst>
        </pc:spChg>
        <pc:spChg chg="mod">
          <ac:chgData name="Tomislav Puljic" userId="d3a2650e3dc99e5f" providerId="Windows Live" clId="Web-{E3D7D5A1-8874-4599-895C-4D0EB162169C}" dt="2021-02-27T08:07:05.793" v="279" actId="1076"/>
          <ac:spMkLst>
            <pc:docMk/>
            <pc:sldMk cId="4269519183" sldId="257"/>
            <ac:spMk id="6" creationId="{C32F553D-B2FD-42DF-803F-EE2D05F143D2}"/>
          </ac:spMkLst>
        </pc:spChg>
        <pc:spChg chg="mod">
          <ac:chgData name="Tomislav Puljic" userId="d3a2650e3dc99e5f" providerId="Windows Live" clId="Web-{E3D7D5A1-8874-4599-895C-4D0EB162169C}" dt="2021-02-27T08:07:12.965" v="280" actId="1076"/>
          <ac:spMkLst>
            <pc:docMk/>
            <pc:sldMk cId="4269519183" sldId="257"/>
            <ac:spMk id="7" creationId="{7DE223F6-EDFB-407C-BD38-D78EA0D1EBA4}"/>
          </ac:spMkLst>
        </pc:spChg>
        <pc:spChg chg="add mod">
          <ac:chgData name="Tomislav Puljic" userId="d3a2650e3dc99e5f" providerId="Windows Live" clId="Web-{E3D7D5A1-8874-4599-895C-4D0EB162169C}" dt="2021-02-27T08:06:35.413" v="272" actId="20577"/>
          <ac:spMkLst>
            <pc:docMk/>
            <pc:sldMk cId="4269519183" sldId="257"/>
            <ac:spMk id="8" creationId="{4EC619B8-547A-4CCD-B65B-0F124AA7A5F1}"/>
          </ac:spMkLst>
        </pc:spChg>
        <pc:picChg chg="mod">
          <ac:chgData name="Tomislav Puljic" userId="d3a2650e3dc99e5f" providerId="Windows Live" clId="Web-{E3D7D5A1-8874-4599-895C-4D0EB162169C}" dt="2021-02-27T08:06:54.914" v="276" actId="1076"/>
          <ac:picMkLst>
            <pc:docMk/>
            <pc:sldMk cId="4269519183" sldId="257"/>
            <ac:picMk id="3" creationId="{DDC68EA6-F5E5-44D9-9DD9-6C51F7B254BB}"/>
          </ac:picMkLst>
        </pc:picChg>
        <pc:picChg chg="mod">
          <ac:chgData name="Tomislav Puljic" userId="d3a2650e3dc99e5f" providerId="Windows Live" clId="Web-{E3D7D5A1-8874-4599-895C-4D0EB162169C}" dt="2021-02-27T08:07:16.449" v="281" actId="1076"/>
          <ac:picMkLst>
            <pc:docMk/>
            <pc:sldMk cId="4269519183" sldId="257"/>
            <ac:picMk id="10" creationId="{03BD3FC8-EDB8-4614-BACE-4E21DAEDD04A}"/>
          </ac:picMkLst>
        </pc:picChg>
      </pc:sldChg>
      <pc:sldChg chg="modSp">
        <pc:chgData name="Tomislav Puljic" userId="d3a2650e3dc99e5f" providerId="Windows Live" clId="Web-{E3D7D5A1-8874-4599-895C-4D0EB162169C}" dt="2021-02-27T08:13:07.386" v="316" actId="20577"/>
        <pc:sldMkLst>
          <pc:docMk/>
          <pc:sldMk cId="4178830098" sldId="258"/>
        </pc:sldMkLst>
        <pc:spChg chg="mod">
          <ac:chgData name="Tomislav Puljic" userId="d3a2650e3dc99e5f" providerId="Windows Live" clId="Web-{E3D7D5A1-8874-4599-895C-4D0EB162169C}" dt="2021-02-27T07:48:45.443" v="52" actId="20577"/>
          <ac:spMkLst>
            <pc:docMk/>
            <pc:sldMk cId="4178830098" sldId="258"/>
            <ac:spMk id="2" creationId="{A09BF702-7E28-4279-AC7A-2626A10FA3CC}"/>
          </ac:spMkLst>
        </pc:spChg>
        <pc:spChg chg="mod">
          <ac:chgData name="Tomislav Puljic" userId="d3a2650e3dc99e5f" providerId="Windows Live" clId="Web-{E3D7D5A1-8874-4599-895C-4D0EB162169C}" dt="2021-02-27T07:48:40.099" v="50" actId="20577"/>
          <ac:spMkLst>
            <pc:docMk/>
            <pc:sldMk cId="4178830098" sldId="258"/>
            <ac:spMk id="3" creationId="{30F6A7AE-EBAC-40E4-91D5-64283E5B9818}"/>
          </ac:spMkLst>
        </pc:spChg>
        <pc:spChg chg="mod">
          <ac:chgData name="Tomislav Puljic" userId="d3a2650e3dc99e5f" providerId="Windows Live" clId="Web-{E3D7D5A1-8874-4599-895C-4D0EB162169C}" dt="2021-02-27T08:13:07.386" v="316" actId="20577"/>
          <ac:spMkLst>
            <pc:docMk/>
            <pc:sldMk cId="4178830098" sldId="258"/>
            <ac:spMk id="4" creationId="{7294E18C-E7C0-48FE-8413-2F61E5CBAFB1}"/>
          </ac:spMkLst>
        </pc:spChg>
        <pc:spChg chg="mod">
          <ac:chgData name="Tomislav Puljic" userId="d3a2650e3dc99e5f" providerId="Windows Live" clId="Web-{E3D7D5A1-8874-4599-895C-4D0EB162169C}" dt="2021-02-27T07:48:49.489" v="54" actId="20577"/>
          <ac:spMkLst>
            <pc:docMk/>
            <pc:sldMk cId="4178830098" sldId="258"/>
            <ac:spMk id="5" creationId="{F0DAECB7-BA49-4766-92AC-23A660C0F822}"/>
          </ac:spMkLst>
        </pc:spChg>
        <pc:spChg chg="mod">
          <ac:chgData name="Tomislav Puljic" userId="d3a2650e3dc99e5f" providerId="Windows Live" clId="Web-{E3D7D5A1-8874-4599-895C-4D0EB162169C}" dt="2021-02-27T07:48:55.677" v="56" actId="20577"/>
          <ac:spMkLst>
            <pc:docMk/>
            <pc:sldMk cId="4178830098" sldId="258"/>
            <ac:spMk id="6" creationId="{C1DFD987-5D5F-42C1-9010-CA3C58A8673D}"/>
          </ac:spMkLst>
        </pc:spChg>
        <pc:spChg chg="mod">
          <ac:chgData name="Tomislav Puljic" userId="d3a2650e3dc99e5f" providerId="Windows Live" clId="Web-{E3D7D5A1-8874-4599-895C-4D0EB162169C}" dt="2021-02-27T08:07:25.809" v="282" actId="20577"/>
          <ac:spMkLst>
            <pc:docMk/>
            <pc:sldMk cId="4178830098" sldId="258"/>
            <ac:spMk id="9" creationId="{5A5A7DD7-EC06-4867-B596-1FC420C84770}"/>
          </ac:spMkLst>
        </pc:spChg>
      </pc:sldChg>
      <pc:sldChg chg="addSp delSp modSp">
        <pc:chgData name="Tomislav Puljic" userId="d3a2650e3dc99e5f" providerId="Windows Live" clId="Web-{E3D7D5A1-8874-4599-895C-4D0EB162169C}" dt="2021-02-27T08:11:17.614" v="315" actId="20577"/>
        <pc:sldMkLst>
          <pc:docMk/>
          <pc:sldMk cId="3742270258" sldId="259"/>
        </pc:sldMkLst>
        <pc:spChg chg="del mod">
          <ac:chgData name="Tomislav Puljic" userId="d3a2650e3dc99e5f" providerId="Windows Live" clId="Web-{E3D7D5A1-8874-4599-895C-4D0EB162169C}" dt="2021-02-27T07:53:41.106" v="101"/>
          <ac:spMkLst>
            <pc:docMk/>
            <pc:sldMk cId="3742270258" sldId="259"/>
            <ac:spMk id="2" creationId="{2F465A41-DC63-48E0-B6D3-23285DD217B4}"/>
          </ac:spMkLst>
        </pc:spChg>
        <pc:spChg chg="add del mod">
          <ac:chgData name="Tomislav Puljic" userId="d3a2650e3dc99e5f" providerId="Windows Live" clId="Web-{E3D7D5A1-8874-4599-895C-4D0EB162169C}" dt="2021-02-27T07:54:02.841" v="104"/>
          <ac:spMkLst>
            <pc:docMk/>
            <pc:sldMk cId="3742270258" sldId="259"/>
            <ac:spMk id="4" creationId="{F0BF13DA-D73E-46D6-94DC-6932D464AFE5}"/>
          </ac:spMkLst>
        </pc:spChg>
        <pc:spChg chg="add mod">
          <ac:chgData name="Tomislav Puljic" userId="d3a2650e3dc99e5f" providerId="Windows Live" clId="Web-{E3D7D5A1-8874-4599-895C-4D0EB162169C}" dt="2021-02-27T07:56:58.565" v="173" actId="20577"/>
          <ac:spMkLst>
            <pc:docMk/>
            <pc:sldMk cId="3742270258" sldId="259"/>
            <ac:spMk id="5" creationId="{4E4FCB4E-22D5-43A9-AF8B-DD09EED83182}"/>
          </ac:spMkLst>
        </pc:spChg>
        <pc:spChg chg="mod">
          <ac:chgData name="Tomislav Puljic" userId="d3a2650e3dc99e5f" providerId="Windows Live" clId="Web-{E3D7D5A1-8874-4599-895C-4D0EB162169C}" dt="2021-02-27T08:11:17.614" v="315" actId="20577"/>
          <ac:spMkLst>
            <pc:docMk/>
            <pc:sldMk cId="3742270258" sldId="259"/>
            <ac:spMk id="9" creationId="{5D4B90BD-4FF3-42C9-AE16-1DB96B3E69F5}"/>
          </ac:spMkLst>
        </pc:spChg>
        <pc:picChg chg="add del mod">
          <ac:chgData name="Tomislav Puljic" userId="d3a2650e3dc99e5f" providerId="Windows Live" clId="Web-{E3D7D5A1-8874-4599-895C-4D0EB162169C}" dt="2021-02-27T07:57:02.112" v="174"/>
          <ac:picMkLst>
            <pc:docMk/>
            <pc:sldMk cId="3742270258" sldId="259"/>
            <ac:picMk id="7" creationId="{CA4E6080-76A7-44B5-87B0-7C4D56A992C0}"/>
          </ac:picMkLst>
        </pc:picChg>
      </pc:sldChg>
      <pc:sldChg chg="addSp modSp">
        <pc:chgData name="Tomislav Puljic" userId="d3a2650e3dc99e5f" providerId="Windows Live" clId="Web-{E3D7D5A1-8874-4599-895C-4D0EB162169C}" dt="2021-02-27T07:46:06.970" v="22" actId="14100"/>
        <pc:sldMkLst>
          <pc:docMk/>
          <pc:sldMk cId="1993389690" sldId="260"/>
        </pc:sldMkLst>
        <pc:spChg chg="mod">
          <ac:chgData name="Tomislav Puljic" userId="d3a2650e3dc99e5f" providerId="Windows Live" clId="Web-{E3D7D5A1-8874-4599-895C-4D0EB162169C}" dt="2021-02-27T07:45:34.516" v="14" actId="20577"/>
          <ac:spMkLst>
            <pc:docMk/>
            <pc:sldMk cId="1993389690" sldId="260"/>
            <ac:spMk id="3" creationId="{D466851B-4262-4EEB-9C1A-FCA28152A002}"/>
          </ac:spMkLst>
        </pc:spChg>
        <pc:picChg chg="add mod">
          <ac:chgData name="Tomislav Puljic" userId="d3a2650e3dc99e5f" providerId="Windows Live" clId="Web-{E3D7D5A1-8874-4599-895C-4D0EB162169C}" dt="2021-02-27T07:46:06.970" v="22" actId="14100"/>
          <ac:picMkLst>
            <pc:docMk/>
            <pc:sldMk cId="1993389690" sldId="260"/>
            <ac:picMk id="4" creationId="{999FB770-3AEA-4B37-BF78-9B354C37AC2D}"/>
          </ac:picMkLst>
        </pc:picChg>
      </pc:sldChg>
      <pc:sldChg chg="addSp modSp">
        <pc:chgData name="Tomislav Puljic" userId="d3a2650e3dc99e5f" providerId="Windows Live" clId="Web-{E3D7D5A1-8874-4599-895C-4D0EB162169C}" dt="2021-02-27T07:47:03.346" v="30" actId="14100"/>
        <pc:sldMkLst>
          <pc:docMk/>
          <pc:sldMk cId="2841487661" sldId="261"/>
        </pc:sldMkLst>
        <pc:picChg chg="add mod">
          <ac:chgData name="Tomislav Puljic" userId="d3a2650e3dc99e5f" providerId="Windows Live" clId="Web-{E3D7D5A1-8874-4599-895C-4D0EB162169C}" dt="2021-02-27T07:47:03.346" v="30" actId="14100"/>
          <ac:picMkLst>
            <pc:docMk/>
            <pc:sldMk cId="2841487661" sldId="261"/>
            <ac:picMk id="3" creationId="{71B7943C-5C2A-4590-9726-A67C88A56FDB}"/>
          </ac:picMkLst>
        </pc:picChg>
      </pc:sldChg>
      <pc:sldChg chg="addSp delSp modSp addAnim delAnim modAnim">
        <pc:chgData name="Tomislav Puljic" userId="d3a2650e3dc99e5f" providerId="Windows Live" clId="Web-{E3D7D5A1-8874-4599-895C-4D0EB162169C}" dt="2021-02-27T08:09:29.486" v="299"/>
        <pc:sldMkLst>
          <pc:docMk/>
          <pc:sldMk cId="931368113" sldId="262"/>
        </pc:sldMkLst>
        <pc:spChg chg="mod">
          <ac:chgData name="Tomislav Puljic" userId="d3a2650e3dc99e5f" providerId="Windows Live" clId="Web-{E3D7D5A1-8874-4599-895C-4D0EB162169C}" dt="2021-02-27T08:08:31.717" v="287" actId="1076"/>
          <ac:spMkLst>
            <pc:docMk/>
            <pc:sldMk cId="931368113" sldId="262"/>
            <ac:spMk id="2" creationId="{5B855F5F-6134-424A-B307-383FB27AFE3A}"/>
          </ac:spMkLst>
        </pc:spChg>
        <pc:spChg chg="add del">
          <ac:chgData name="Tomislav Puljic" userId="d3a2650e3dc99e5f" providerId="Windows Live" clId="Web-{E3D7D5A1-8874-4599-895C-4D0EB162169C}" dt="2021-02-27T08:05:21.083" v="263"/>
          <ac:spMkLst>
            <pc:docMk/>
            <pc:sldMk cId="931368113" sldId="262"/>
            <ac:spMk id="5" creationId="{E77B8F14-CA33-4665-AA67-6C4936A7275E}"/>
          </ac:spMkLst>
        </pc:spChg>
        <pc:spChg chg="add mod">
          <ac:chgData name="Tomislav Puljic" userId="d3a2650e3dc99e5f" providerId="Windows Live" clId="Web-{E3D7D5A1-8874-4599-895C-4D0EB162169C}" dt="2021-02-27T08:09:06.657" v="296" actId="20577"/>
          <ac:spMkLst>
            <pc:docMk/>
            <pc:sldMk cId="931368113" sldId="262"/>
            <ac:spMk id="6" creationId="{4C800446-77E8-4277-8688-821FA46F206D}"/>
          </ac:spMkLst>
        </pc:spChg>
        <pc:picChg chg="add mod">
          <ac:chgData name="Tomislav Puljic" userId="d3a2650e3dc99e5f" providerId="Windows Live" clId="Web-{E3D7D5A1-8874-4599-895C-4D0EB162169C}" dt="2021-02-27T07:47:46.722" v="39" actId="14100"/>
          <ac:picMkLst>
            <pc:docMk/>
            <pc:sldMk cId="931368113" sldId="262"/>
            <ac:picMk id="3" creationId="{B37FB000-6F6D-4F13-A199-5230C90ECF68}"/>
          </ac:picMkLst>
        </pc:picChg>
      </pc:sldChg>
      <pc:sldChg chg="addSp delSp modSp ord">
        <pc:chgData name="Tomislav Puljic" userId="d3a2650e3dc99e5f" providerId="Windows Live" clId="Web-{E3D7D5A1-8874-4599-895C-4D0EB162169C}" dt="2021-02-27T08:15:18.342" v="341"/>
        <pc:sldMkLst>
          <pc:docMk/>
          <pc:sldMk cId="3627563161" sldId="263"/>
        </pc:sldMkLst>
        <pc:spChg chg="mod">
          <ac:chgData name="Tomislav Puljic" userId="d3a2650e3dc99e5f" providerId="Windows Live" clId="Web-{E3D7D5A1-8874-4599-895C-4D0EB162169C}" dt="2021-02-27T08:05:28.255" v="264" actId="20577"/>
          <ac:spMkLst>
            <pc:docMk/>
            <pc:sldMk cId="3627563161" sldId="263"/>
            <ac:spMk id="2" creationId="{F6BF2ADB-D0DA-4B6F-BCC8-FFF5F4BC2A50}"/>
          </ac:spMkLst>
        </pc:spChg>
        <pc:spChg chg="mod">
          <ac:chgData name="Tomislav Puljic" userId="d3a2650e3dc99e5f" providerId="Windows Live" clId="Web-{E3D7D5A1-8874-4599-895C-4D0EB162169C}" dt="2021-02-27T08:05:02.458" v="258" actId="20577"/>
          <ac:spMkLst>
            <pc:docMk/>
            <pc:sldMk cId="3627563161" sldId="263"/>
            <ac:spMk id="3" creationId="{7CD07D68-A016-4303-BEC6-76EFE3762E09}"/>
          </ac:spMkLst>
        </pc:spChg>
        <pc:spChg chg="add mod">
          <ac:chgData name="Tomislav Puljic" userId="d3a2650e3dc99e5f" providerId="Windows Live" clId="Web-{E3D7D5A1-8874-4599-895C-4D0EB162169C}" dt="2021-02-27T08:13:48.090" v="331" actId="20577"/>
          <ac:spMkLst>
            <pc:docMk/>
            <pc:sldMk cId="3627563161" sldId="263"/>
            <ac:spMk id="5" creationId="{F7200B5C-2EED-4E3E-AA1D-4E40AD6233FD}"/>
          </ac:spMkLst>
        </pc:spChg>
        <pc:spChg chg="add mod">
          <ac:chgData name="Tomislav Puljic" userId="d3a2650e3dc99e5f" providerId="Windows Live" clId="Web-{E3D7D5A1-8874-4599-895C-4D0EB162169C}" dt="2021-02-27T08:13:47.668" v="329" actId="20577"/>
          <ac:spMkLst>
            <pc:docMk/>
            <pc:sldMk cId="3627563161" sldId="263"/>
            <ac:spMk id="6" creationId="{1594E370-EB30-4B80-9723-945FF91A577E}"/>
          </ac:spMkLst>
        </pc:spChg>
        <pc:spChg chg="add mod">
          <ac:chgData name="Tomislav Puljic" userId="d3a2650e3dc99e5f" providerId="Windows Live" clId="Web-{E3D7D5A1-8874-4599-895C-4D0EB162169C}" dt="2021-02-27T08:13:50.528" v="333" actId="20577"/>
          <ac:spMkLst>
            <pc:docMk/>
            <pc:sldMk cId="3627563161" sldId="263"/>
            <ac:spMk id="7" creationId="{B672A621-34BA-442F-805B-5E28053600AE}"/>
          </ac:spMkLst>
        </pc:spChg>
        <pc:picChg chg="add del mod">
          <ac:chgData name="Tomislav Puljic" userId="d3a2650e3dc99e5f" providerId="Windows Live" clId="Web-{E3D7D5A1-8874-4599-895C-4D0EB162169C}" dt="2021-02-27T08:15:18.342" v="341"/>
          <ac:picMkLst>
            <pc:docMk/>
            <pc:sldMk cId="3627563161" sldId="263"/>
            <ac:picMk id="4" creationId="{A2831F9E-5FC1-40DB-AFCE-E93FD5623B25}"/>
          </ac:picMkLst>
        </pc:picChg>
        <pc:picChg chg="add mod">
          <ac:chgData name="Tomislav Puljic" userId="d3a2650e3dc99e5f" providerId="Windows Live" clId="Web-{E3D7D5A1-8874-4599-895C-4D0EB162169C}" dt="2021-02-27T08:14:31.247" v="336" actId="14100"/>
          <ac:picMkLst>
            <pc:docMk/>
            <pc:sldMk cId="3627563161" sldId="263"/>
            <ac:picMk id="9" creationId="{17C83423-905D-411C-ABCE-2785CF6F3BD4}"/>
          </ac:picMkLst>
        </pc:picChg>
        <pc:picChg chg="add mod">
          <ac:chgData name="Tomislav Puljic" userId="d3a2650e3dc99e5f" providerId="Windows Live" clId="Web-{E3D7D5A1-8874-4599-895C-4D0EB162169C}" dt="2021-02-27T08:15:18.311" v="340" actId="14100"/>
          <ac:picMkLst>
            <pc:docMk/>
            <pc:sldMk cId="3627563161" sldId="263"/>
            <ac:picMk id="11" creationId="{6C0124BE-3D90-48AC-A2D6-649D5720072D}"/>
          </ac:picMkLst>
        </pc:picChg>
      </pc:sldChg>
      <pc:sldChg chg="addSp modSp new del">
        <pc:chgData name="Tomislav Puljic" userId="d3a2650e3dc99e5f" providerId="Windows Live" clId="Web-{E3D7D5A1-8874-4599-895C-4D0EB162169C}" dt="2021-02-27T07:55:20.453" v="122"/>
        <pc:sldMkLst>
          <pc:docMk/>
          <pc:sldMk cId="2395337581" sldId="264"/>
        </pc:sldMkLst>
        <pc:spChg chg="add mod">
          <ac:chgData name="Tomislav Puljic" userId="d3a2650e3dc99e5f" providerId="Windows Live" clId="Web-{E3D7D5A1-8874-4599-895C-4D0EB162169C}" dt="2021-02-27T07:54:55.734" v="121" actId="20577"/>
          <ac:spMkLst>
            <pc:docMk/>
            <pc:sldMk cId="2395337581" sldId="264"/>
            <ac:spMk id="2" creationId="{55889546-346F-4681-8AE8-0E99D4CAF90C}"/>
          </ac:spMkLst>
        </pc:spChg>
      </pc:sldChg>
    </pc:docChg>
  </pc:docChgLst>
  <pc:docChgLst>
    <pc:chgData name="Tomislav Puljic" userId="d3a2650e3dc99e5f" providerId="Windows Live" clId="Web-{2A5EBF03-8128-483C-B395-B1387897C13A}"/>
    <pc:docChg chg="modSld">
      <pc:chgData name="Tomislav Puljic" userId="d3a2650e3dc99e5f" providerId="Windows Live" clId="Web-{2A5EBF03-8128-483C-B395-B1387897C13A}" dt="2021-02-26T19:43:06.313" v="18"/>
      <pc:docMkLst>
        <pc:docMk/>
      </pc:docMkLst>
      <pc:sldChg chg="addSp delSp modSp">
        <pc:chgData name="Tomislav Puljic" userId="d3a2650e3dc99e5f" providerId="Windows Live" clId="Web-{2A5EBF03-8128-483C-B395-B1387897C13A}" dt="2021-02-26T19:43:06.313" v="18"/>
        <pc:sldMkLst>
          <pc:docMk/>
          <pc:sldMk cId="4178830098" sldId="258"/>
        </pc:sldMkLst>
        <pc:spChg chg="add del mod">
          <ac:chgData name="Tomislav Puljic" userId="d3a2650e3dc99e5f" providerId="Windows Live" clId="Web-{2A5EBF03-8128-483C-B395-B1387897C13A}" dt="2021-02-26T19:41:13.827" v="1"/>
          <ac:spMkLst>
            <pc:docMk/>
            <pc:sldMk cId="4178830098" sldId="258"/>
            <ac:spMk id="7" creationId="{A03E1237-9258-40ED-8B3A-E0A7FF95613D}"/>
          </ac:spMkLst>
        </pc:spChg>
        <pc:picChg chg="del">
          <ac:chgData name="Tomislav Puljic" userId="d3a2650e3dc99e5f" providerId="Windows Live" clId="Web-{2A5EBF03-8128-483C-B395-B1387897C13A}" dt="2021-02-26T19:40:36.373" v="0"/>
          <ac:picMkLst>
            <pc:docMk/>
            <pc:sldMk cId="4178830098" sldId="258"/>
            <ac:picMk id="5" creationId="{D383C591-59FA-4129-BC43-D5E4D01DD6AE}"/>
          </ac:picMkLst>
        </pc:picChg>
        <pc:picChg chg="add mod ord">
          <ac:chgData name="Tomislav Puljic" userId="d3a2650e3dc99e5f" providerId="Windows Live" clId="Web-{2A5EBF03-8128-483C-B395-B1387897C13A}" dt="2021-02-26T19:41:50.702" v="6" actId="1076"/>
          <ac:picMkLst>
            <pc:docMk/>
            <pc:sldMk cId="4178830098" sldId="258"/>
            <ac:picMk id="8" creationId="{9D438007-D8E8-407E-8358-1AB907862C94}"/>
          </ac:picMkLst>
        </pc:picChg>
        <pc:inkChg chg="add del">
          <ac:chgData name="Tomislav Puljic" userId="d3a2650e3dc99e5f" providerId="Windows Live" clId="Web-{2A5EBF03-8128-483C-B395-B1387897C13A}" dt="2021-02-26T19:43:05.906" v="17"/>
          <ac:inkMkLst>
            <pc:docMk/>
            <pc:sldMk cId="4178830098" sldId="258"/>
            <ac:inkMk id="9" creationId="{D85EA278-3E42-4942-BA79-4361A291971F}"/>
          </ac:inkMkLst>
        </pc:inkChg>
        <pc:inkChg chg="add del">
          <ac:chgData name="Tomislav Puljic" userId="d3a2650e3dc99e5f" providerId="Windows Live" clId="Web-{2A5EBF03-8128-483C-B395-B1387897C13A}" dt="2021-02-26T19:43:06.313" v="18"/>
          <ac:inkMkLst>
            <pc:docMk/>
            <pc:sldMk cId="4178830098" sldId="258"/>
            <ac:inkMk id="10" creationId="{1E933149-C881-4851-89D6-5E43638BC5CB}"/>
          </ac:inkMkLst>
        </pc:inkChg>
        <pc:inkChg chg="add del">
          <ac:chgData name="Tomislav Puljic" userId="d3a2650e3dc99e5f" providerId="Windows Live" clId="Web-{2A5EBF03-8128-483C-B395-B1387897C13A}" dt="2021-02-26T19:43:05.781" v="16"/>
          <ac:inkMkLst>
            <pc:docMk/>
            <pc:sldMk cId="4178830098" sldId="258"/>
            <ac:inkMk id="11" creationId="{9EC8D2E9-B632-44F4-A8E8-854998E757FB}"/>
          </ac:inkMkLst>
        </pc:inkChg>
        <pc:inkChg chg="add del">
          <ac:chgData name="Tomislav Puljic" userId="d3a2650e3dc99e5f" providerId="Windows Live" clId="Web-{2A5EBF03-8128-483C-B395-B1387897C13A}" dt="2021-02-26T19:43:04.703" v="14"/>
          <ac:inkMkLst>
            <pc:docMk/>
            <pc:sldMk cId="4178830098" sldId="258"/>
            <ac:inkMk id="12" creationId="{A97CE025-016F-4DBC-AF98-800F02AEA780}"/>
          </ac:inkMkLst>
        </pc:inkChg>
        <pc:inkChg chg="add del">
          <ac:chgData name="Tomislav Puljic" userId="d3a2650e3dc99e5f" providerId="Windows Live" clId="Web-{2A5EBF03-8128-483C-B395-B1387897C13A}" dt="2021-02-26T19:43:05.656" v="15"/>
          <ac:inkMkLst>
            <pc:docMk/>
            <pc:sldMk cId="4178830098" sldId="258"/>
            <ac:inkMk id="13" creationId="{2D6ADA6F-4B6B-48C3-BCED-63607675D889}"/>
          </ac:inkMkLst>
        </pc:inkChg>
        <pc:inkChg chg="add del">
          <ac:chgData name="Tomislav Puljic" userId="d3a2650e3dc99e5f" providerId="Windows Live" clId="Web-{2A5EBF03-8128-483C-B395-B1387897C13A}" dt="2021-02-26T19:43:01.203" v="13"/>
          <ac:inkMkLst>
            <pc:docMk/>
            <pc:sldMk cId="4178830098" sldId="258"/>
            <ac:inkMk id="14" creationId="{22DD5756-3A43-487E-9ED6-2E238EEB888D}"/>
          </ac:inkMkLst>
        </pc:inkChg>
      </pc:sldChg>
    </pc:docChg>
  </pc:docChgLst>
  <pc:docChgLst>
    <pc:chgData name="Tomislav Puljic" userId="d3a2650e3dc99e5f" providerId="Windows Live" clId="Web-{95FB3EB3-1786-46CB-ADAC-ECD63A4E1E1D}"/>
    <pc:docChg chg="modSld">
      <pc:chgData name="Tomislav Puljic" userId="d3a2650e3dc99e5f" providerId="Windows Live" clId="Web-{95FB3EB3-1786-46CB-ADAC-ECD63A4E1E1D}" dt="2021-02-28T11:29:48.576" v="39" actId="1076"/>
      <pc:docMkLst>
        <pc:docMk/>
      </pc:docMkLst>
      <pc:sldChg chg="modSp">
        <pc:chgData name="Tomislav Puljic" userId="d3a2650e3dc99e5f" providerId="Windows Live" clId="Web-{95FB3EB3-1786-46CB-ADAC-ECD63A4E1E1D}" dt="2021-02-28T11:29:48.576" v="39" actId="1076"/>
        <pc:sldMkLst>
          <pc:docMk/>
          <pc:sldMk cId="2349646573" sldId="256"/>
        </pc:sldMkLst>
        <pc:spChg chg="mod">
          <ac:chgData name="Tomislav Puljic" userId="d3a2650e3dc99e5f" providerId="Windows Live" clId="Web-{95FB3EB3-1786-46CB-ADAC-ECD63A4E1E1D}" dt="2021-02-28T11:29:48.576" v="39" actId="1076"/>
          <ac:spMkLst>
            <pc:docMk/>
            <pc:sldMk cId="2349646573" sldId="256"/>
            <ac:spMk id="2" creationId="{1D694EBF-A105-4B13-A78D-DDC066EB3BEC}"/>
          </ac:spMkLst>
        </pc:spChg>
        <pc:spChg chg="mod">
          <ac:chgData name="Tomislav Puljic" userId="d3a2650e3dc99e5f" providerId="Windows Live" clId="Web-{95FB3EB3-1786-46CB-ADAC-ECD63A4E1E1D}" dt="2021-02-28T11:29:37.169" v="38" actId="1076"/>
          <ac:spMkLst>
            <pc:docMk/>
            <pc:sldMk cId="2349646573" sldId="256"/>
            <ac:spMk id="3" creationId="{EFB95694-DAEE-4FB5-B147-92B019873445}"/>
          </ac:spMkLst>
        </pc:spChg>
      </pc:sldChg>
    </pc:docChg>
  </pc:docChgLst>
  <pc:docChgLst>
    <pc:chgData name="Tomislav Puljic" userId="d3a2650e3dc99e5f" providerId="Windows Live" clId="Web-{3B159980-D77E-4AF2-8F32-FDCBED85C901}"/>
    <pc:docChg chg="modSld">
      <pc:chgData name="Tomislav Puljic" userId="d3a2650e3dc99e5f" providerId="Windows Live" clId="Web-{3B159980-D77E-4AF2-8F32-FDCBED85C901}" dt="2021-02-26T19:01:43.947" v="36" actId="1076"/>
      <pc:docMkLst>
        <pc:docMk/>
      </pc:docMkLst>
      <pc:sldChg chg="addSp delSp modSp">
        <pc:chgData name="Tomislav Puljic" userId="d3a2650e3dc99e5f" providerId="Windows Live" clId="Web-{3B159980-D77E-4AF2-8F32-FDCBED85C901}" dt="2021-02-26T19:01:43.947" v="36" actId="1076"/>
        <pc:sldMkLst>
          <pc:docMk/>
          <pc:sldMk cId="4269519183" sldId="257"/>
        </pc:sldMkLst>
        <pc:spChg chg="mod">
          <ac:chgData name="Tomislav Puljic" userId="d3a2650e3dc99e5f" providerId="Windows Live" clId="Web-{3B159980-D77E-4AF2-8F32-FDCBED85C901}" dt="2021-02-26T19:01:02.353" v="27" actId="20577"/>
          <ac:spMkLst>
            <pc:docMk/>
            <pc:sldMk cId="4269519183" sldId="257"/>
            <ac:spMk id="2" creationId="{1F7E64DD-6BFD-4AD2-8595-FBC8E2D597C0}"/>
          </ac:spMkLst>
        </pc:spChg>
        <pc:spChg chg="add mod">
          <ac:chgData name="Tomislav Puljic" userId="d3a2650e3dc99e5f" providerId="Windows Live" clId="Web-{3B159980-D77E-4AF2-8F32-FDCBED85C901}" dt="2021-02-26T19:01:43.916" v="35" actId="1076"/>
          <ac:spMkLst>
            <pc:docMk/>
            <pc:sldMk cId="4269519183" sldId="257"/>
            <ac:spMk id="4" creationId="{82343ADF-642A-4716-86A9-38816F7009C5}"/>
          </ac:spMkLst>
        </pc:spChg>
        <pc:picChg chg="add del mod modCrop">
          <ac:chgData name="Tomislav Puljic" userId="d3a2650e3dc99e5f" providerId="Windows Live" clId="Web-{3B159980-D77E-4AF2-8F32-FDCBED85C901}" dt="2021-02-26T19:01:43.947" v="36" actId="1076"/>
          <ac:picMkLst>
            <pc:docMk/>
            <pc:sldMk cId="4269519183" sldId="257"/>
            <ac:picMk id="3" creationId="{DDC68EA6-F5E5-44D9-9DD9-6C51F7B254BB}"/>
          </ac:picMkLst>
        </pc:picChg>
      </pc:sldChg>
    </pc:docChg>
  </pc:docChgLst>
  <pc:docChgLst>
    <pc:chgData name="Tomislav Puljic" userId="d3a2650e3dc99e5f" providerId="Windows Live" clId="Web-{75A328E2-D721-4E02-B109-739A15BA53F1}"/>
    <pc:docChg chg="addSld modSld addMainMaster delMainMaster modMainMaster">
      <pc:chgData name="Tomislav Puljic" userId="d3a2650e3dc99e5f" providerId="Windows Live" clId="Web-{75A328E2-D721-4E02-B109-739A15BA53F1}" dt="2021-02-26T22:56:02.486" v="1369" actId="20577"/>
      <pc:docMkLst>
        <pc:docMk/>
      </pc:docMkLst>
      <pc:sldChg chg="modSp mod modClrScheme chgLayout">
        <pc:chgData name="Tomislav Puljic" userId="d3a2650e3dc99e5f" providerId="Windows Live" clId="Web-{75A328E2-D721-4E02-B109-739A15BA53F1}" dt="2021-02-26T22:56:02.486" v="1369" actId="20577"/>
        <pc:sldMkLst>
          <pc:docMk/>
          <pc:sldMk cId="2349646573" sldId="256"/>
        </pc:sldMkLst>
        <pc:spChg chg="mod ord">
          <ac:chgData name="Tomislav Puljic" userId="d3a2650e3dc99e5f" providerId="Windows Live" clId="Web-{75A328E2-D721-4E02-B109-739A15BA53F1}" dt="2021-02-26T22:56:02.486" v="1369" actId="20577"/>
          <ac:spMkLst>
            <pc:docMk/>
            <pc:sldMk cId="2349646573" sldId="256"/>
            <ac:spMk id="2" creationId="{1D694EBF-A105-4B13-A78D-DDC066EB3BEC}"/>
          </ac:spMkLst>
        </pc:spChg>
        <pc:spChg chg="mod ord">
          <ac:chgData name="Tomislav Puljic" userId="d3a2650e3dc99e5f" providerId="Windows Live" clId="Web-{75A328E2-D721-4E02-B109-739A15BA53F1}" dt="2021-02-26T22:18:20.941" v="1015"/>
          <ac:spMkLst>
            <pc:docMk/>
            <pc:sldMk cId="2349646573" sldId="256"/>
            <ac:spMk id="3" creationId="{EFB95694-DAEE-4FB5-B147-92B019873445}"/>
          </ac:spMkLst>
        </pc:spChg>
      </pc:sldChg>
      <pc:sldChg chg="delSp modSp mod setBg modClrScheme delDesignElem chgLayout">
        <pc:chgData name="Tomislav Puljic" userId="d3a2650e3dc99e5f" providerId="Windows Live" clId="Web-{75A328E2-D721-4E02-B109-739A15BA53F1}" dt="2021-02-26T22:53:51.063" v="1353" actId="20577"/>
        <pc:sldMkLst>
          <pc:docMk/>
          <pc:sldMk cId="4269519183" sldId="257"/>
        </pc:sldMkLst>
        <pc:spChg chg="mod ord">
          <ac:chgData name="Tomislav Puljic" userId="d3a2650e3dc99e5f" providerId="Windows Live" clId="Web-{75A328E2-D721-4E02-B109-739A15BA53F1}" dt="2021-02-26T22:53:36.984" v="1349" actId="20577"/>
          <ac:spMkLst>
            <pc:docMk/>
            <pc:sldMk cId="4269519183" sldId="257"/>
            <ac:spMk id="2" creationId="{1F7E64DD-6BFD-4AD2-8595-FBC8E2D597C0}"/>
          </ac:spMkLst>
        </pc:spChg>
        <pc:spChg chg="mod">
          <ac:chgData name="Tomislav Puljic" userId="d3a2650e3dc99e5f" providerId="Windows Live" clId="Web-{75A328E2-D721-4E02-B109-739A15BA53F1}" dt="2021-02-26T22:53:40.265" v="1350" actId="20577"/>
          <ac:spMkLst>
            <pc:docMk/>
            <pc:sldMk cId="4269519183" sldId="257"/>
            <ac:spMk id="4" creationId="{82343ADF-642A-4716-86A9-38816F7009C5}"/>
          </ac:spMkLst>
        </pc:spChg>
        <pc:spChg chg="mod">
          <ac:chgData name="Tomislav Puljic" userId="d3a2650e3dc99e5f" providerId="Windows Live" clId="Web-{75A328E2-D721-4E02-B109-739A15BA53F1}" dt="2021-02-26T22:53:51.063" v="1353" actId="20577"/>
          <ac:spMkLst>
            <pc:docMk/>
            <pc:sldMk cId="4269519183" sldId="257"/>
            <ac:spMk id="6" creationId="{C32F553D-B2FD-42DF-803F-EE2D05F143D2}"/>
          </ac:spMkLst>
        </pc:spChg>
        <pc:spChg chg="del">
          <ac:chgData name="Tomislav Puljic" userId="d3a2650e3dc99e5f" providerId="Windows Live" clId="Web-{75A328E2-D721-4E02-B109-739A15BA53F1}" dt="2021-02-26T22:15:05.699" v="1009"/>
          <ac:spMkLst>
            <pc:docMk/>
            <pc:sldMk cId="4269519183" sldId="257"/>
            <ac:spMk id="9" creationId="{809C0BCD-BEE9-423F-A51C-BCCD8E5EAADA}"/>
          </ac:spMkLst>
        </pc:spChg>
        <pc:spChg chg="del">
          <ac:chgData name="Tomislav Puljic" userId="d3a2650e3dc99e5f" providerId="Windows Live" clId="Web-{75A328E2-D721-4E02-B109-739A15BA53F1}" dt="2021-02-26T22:15:05.699" v="1009"/>
          <ac:spMkLst>
            <pc:docMk/>
            <pc:sldMk cId="4269519183" sldId="257"/>
            <ac:spMk id="11" creationId="{9998D094-42B2-42BA-AA14-E8FBE073A5D8}"/>
          </ac:spMkLst>
        </pc:spChg>
        <pc:spChg chg="del">
          <ac:chgData name="Tomislav Puljic" userId="d3a2650e3dc99e5f" providerId="Windows Live" clId="Web-{75A328E2-D721-4E02-B109-739A15BA53F1}" dt="2021-02-26T22:15:05.699" v="1009"/>
          <ac:spMkLst>
            <pc:docMk/>
            <pc:sldMk cId="4269519183" sldId="257"/>
            <ac:spMk id="15" creationId="{F7726A94-1EF0-4D91-B7BF-C033E3D6E51B}"/>
          </ac:spMkLst>
        </pc:spChg>
        <pc:spChg chg="del">
          <ac:chgData name="Tomislav Puljic" userId="d3a2650e3dc99e5f" providerId="Windows Live" clId="Web-{75A328E2-D721-4E02-B109-739A15BA53F1}" dt="2021-02-26T22:15:05.699" v="1009"/>
          <ac:spMkLst>
            <pc:docMk/>
            <pc:sldMk cId="4269519183" sldId="257"/>
            <ac:spMk id="19" creationId="{24FB4153-1E3E-4AE9-8306-E8C292894B04}"/>
          </ac:spMkLst>
        </pc:spChg>
        <pc:cxnChg chg="del">
          <ac:chgData name="Tomislav Puljic" userId="d3a2650e3dc99e5f" providerId="Windows Live" clId="Web-{75A328E2-D721-4E02-B109-739A15BA53F1}" dt="2021-02-26T22:15:05.699" v="1009"/>
          <ac:cxnSpMkLst>
            <pc:docMk/>
            <pc:sldMk cId="4269519183" sldId="257"/>
            <ac:cxnSpMk id="13" creationId="{8465D64B-59F4-4BDC-B833-A17EF1E04697}"/>
          </ac:cxnSpMkLst>
        </pc:cxnChg>
        <pc:cxnChg chg="del">
          <ac:chgData name="Tomislav Puljic" userId="d3a2650e3dc99e5f" providerId="Windows Live" clId="Web-{75A328E2-D721-4E02-B109-739A15BA53F1}" dt="2021-02-26T22:15:05.699" v="1009"/>
          <ac:cxnSpMkLst>
            <pc:docMk/>
            <pc:sldMk cId="4269519183" sldId="257"/>
            <ac:cxnSpMk id="17" creationId="{98F0650C-11DF-45E6-8EC2-E3B298F0D80A}"/>
          </ac:cxnSpMkLst>
        </pc:cxnChg>
      </pc:sldChg>
      <pc:sldChg chg="addSp delSp modSp mod modClrScheme addAnim modAnim chgLayout">
        <pc:chgData name="Tomislav Puljic" userId="d3a2650e3dc99e5f" providerId="Windows Live" clId="Web-{75A328E2-D721-4E02-B109-739A15BA53F1}" dt="2021-02-26T22:54:18.047" v="1355"/>
        <pc:sldMkLst>
          <pc:docMk/>
          <pc:sldMk cId="4178830098" sldId="258"/>
        </pc:sldMkLst>
        <pc:spChg chg="add mod">
          <ac:chgData name="Tomislav Puljic" userId="d3a2650e3dc99e5f" providerId="Windows Live" clId="Web-{75A328E2-D721-4E02-B109-739A15BA53F1}" dt="2021-02-26T22:45:44.914" v="1305" actId="1076"/>
          <ac:spMkLst>
            <pc:docMk/>
            <pc:sldMk cId="4178830098" sldId="258"/>
            <ac:spMk id="2" creationId="{A09BF702-7E28-4279-AC7A-2626A10FA3CC}"/>
          </ac:spMkLst>
        </pc:spChg>
        <pc:spChg chg="add mod">
          <ac:chgData name="Tomislav Puljic" userId="d3a2650e3dc99e5f" providerId="Windows Live" clId="Web-{75A328E2-D721-4E02-B109-739A15BA53F1}" dt="2021-02-26T22:45:32.414" v="1303" actId="1076"/>
          <ac:spMkLst>
            <pc:docMk/>
            <pc:sldMk cId="4178830098" sldId="258"/>
            <ac:spMk id="3" creationId="{30F6A7AE-EBAC-40E4-91D5-64283E5B9818}"/>
          </ac:spMkLst>
        </pc:spChg>
        <pc:spChg chg="mod ord">
          <ac:chgData name="Tomislav Puljic" userId="d3a2650e3dc99e5f" providerId="Windows Live" clId="Web-{75A328E2-D721-4E02-B109-739A15BA53F1}" dt="2021-02-26T22:18:20.941" v="1015"/>
          <ac:spMkLst>
            <pc:docMk/>
            <pc:sldMk cId="4178830098" sldId="258"/>
            <ac:spMk id="4" creationId="{7294E18C-E7C0-48FE-8413-2F61E5CBAFB1}"/>
          </ac:spMkLst>
        </pc:spChg>
        <pc:spChg chg="add mod">
          <ac:chgData name="Tomislav Puljic" userId="d3a2650e3dc99e5f" providerId="Windows Live" clId="Web-{75A328E2-D721-4E02-B109-739A15BA53F1}" dt="2021-02-26T22:45:38.304" v="1304" actId="1076"/>
          <ac:spMkLst>
            <pc:docMk/>
            <pc:sldMk cId="4178830098" sldId="258"/>
            <ac:spMk id="5" creationId="{F0DAECB7-BA49-4766-92AC-23A660C0F822}"/>
          </ac:spMkLst>
        </pc:spChg>
        <pc:spChg chg="mod">
          <ac:chgData name="Tomislav Puljic" userId="d3a2650e3dc99e5f" providerId="Windows Live" clId="Web-{75A328E2-D721-4E02-B109-739A15BA53F1}" dt="2021-02-26T21:34:31.523" v="566" actId="20577"/>
          <ac:spMkLst>
            <pc:docMk/>
            <pc:sldMk cId="4178830098" sldId="258"/>
            <ac:spMk id="6" creationId="{C1DFD987-5D5F-42C1-9010-CA3C58A8673D}"/>
          </ac:spMkLst>
        </pc:spChg>
        <pc:spChg chg="add mod">
          <ac:chgData name="Tomislav Puljic" userId="d3a2650e3dc99e5f" providerId="Windows Live" clId="Web-{75A328E2-D721-4E02-B109-739A15BA53F1}" dt="2021-02-26T21:09:23.685" v="329" actId="1076"/>
          <ac:spMkLst>
            <pc:docMk/>
            <pc:sldMk cId="4178830098" sldId="258"/>
            <ac:spMk id="9" creationId="{5A5A7DD7-EC06-4867-B596-1FC420C84770}"/>
          </ac:spMkLst>
        </pc:spChg>
        <pc:picChg chg="mod modCrop">
          <ac:chgData name="Tomislav Puljic" userId="d3a2650e3dc99e5f" providerId="Windows Live" clId="Web-{75A328E2-D721-4E02-B109-739A15BA53F1}" dt="2021-02-26T21:08:18.606" v="307"/>
          <ac:picMkLst>
            <pc:docMk/>
            <pc:sldMk cId="4178830098" sldId="258"/>
            <ac:picMk id="7" creationId="{F5662822-A880-41E0-856C-CC83A84443EE}"/>
          </ac:picMkLst>
        </pc:picChg>
        <pc:picChg chg="mod ord modCrop">
          <ac:chgData name="Tomislav Puljic" userId="d3a2650e3dc99e5f" providerId="Windows Live" clId="Web-{75A328E2-D721-4E02-B109-739A15BA53F1}" dt="2021-02-26T22:18:20.941" v="1015"/>
          <ac:picMkLst>
            <pc:docMk/>
            <pc:sldMk cId="4178830098" sldId="258"/>
            <ac:picMk id="8" creationId="{9D438007-D8E8-407E-8358-1AB907862C94}"/>
          </ac:picMkLst>
        </pc:picChg>
        <pc:inkChg chg="add del">
          <ac:chgData name="Tomislav Puljic" userId="d3a2650e3dc99e5f" providerId="Windows Live" clId="Web-{75A328E2-D721-4E02-B109-739A15BA53F1}" dt="2021-02-26T19:57:10.719" v="3"/>
          <ac:inkMkLst>
            <pc:docMk/>
            <pc:sldMk cId="4178830098" sldId="258"/>
            <ac:inkMk id="2" creationId="{AD9ACECD-4EFA-4F27-9067-5916E384CE2B}"/>
          </ac:inkMkLst>
        </pc:inkChg>
      </pc:sldChg>
      <pc:sldChg chg="addSp delSp modSp new mod setBg modClrScheme addAnim modAnim chgLayout">
        <pc:chgData name="Tomislav Puljic" userId="d3a2650e3dc99e5f" providerId="Windows Live" clId="Web-{75A328E2-D721-4E02-B109-739A15BA53F1}" dt="2021-02-26T22:53:07.265" v="1347"/>
        <pc:sldMkLst>
          <pc:docMk/>
          <pc:sldMk cId="3742270258" sldId="259"/>
        </pc:sldMkLst>
        <pc:spChg chg="mod ord">
          <ac:chgData name="Tomislav Puljic" userId="d3a2650e3dc99e5f" providerId="Windows Live" clId="Web-{75A328E2-D721-4E02-B109-739A15BA53F1}" dt="2021-02-26T22:51:55.358" v="1339" actId="20577"/>
          <ac:spMkLst>
            <pc:docMk/>
            <pc:sldMk cId="3742270258" sldId="259"/>
            <ac:spMk id="2" creationId="{2F465A41-DC63-48E0-B6D3-23285DD217B4}"/>
          </ac:spMkLst>
        </pc:spChg>
        <pc:spChg chg="del">
          <ac:chgData name="Tomislav Puljic" userId="d3a2650e3dc99e5f" providerId="Windows Live" clId="Web-{75A328E2-D721-4E02-B109-739A15BA53F1}" dt="2021-02-26T20:46:55.147" v="88"/>
          <ac:spMkLst>
            <pc:docMk/>
            <pc:sldMk cId="3742270258" sldId="259"/>
            <ac:spMk id="3" creationId="{64AA6535-0164-447B-BA43-B3A494AAE288}"/>
          </ac:spMkLst>
        </pc:spChg>
        <pc:spChg chg="del">
          <ac:chgData name="Tomislav Puljic" userId="d3a2650e3dc99e5f" providerId="Windows Live" clId="Web-{75A328E2-D721-4E02-B109-739A15BA53F1}" dt="2021-02-26T20:47:06.569" v="89"/>
          <ac:spMkLst>
            <pc:docMk/>
            <pc:sldMk cId="3742270258" sldId="259"/>
            <ac:spMk id="4" creationId="{A3274813-AE5F-4605-8399-AA5EBD1D9E60}"/>
          </ac:spMkLst>
        </pc:spChg>
        <pc:spChg chg="add del mod">
          <ac:chgData name="Tomislav Puljic" userId="d3a2650e3dc99e5f" providerId="Windows Live" clId="Web-{75A328E2-D721-4E02-B109-739A15BA53F1}" dt="2021-02-26T20:53:33.295" v="198"/>
          <ac:spMkLst>
            <pc:docMk/>
            <pc:sldMk cId="3742270258" sldId="259"/>
            <ac:spMk id="8" creationId="{04AC495B-3F21-40E2-B0F8-666A5923E2C3}"/>
          </ac:spMkLst>
        </pc:spChg>
        <pc:spChg chg="add mod">
          <ac:chgData name="Tomislav Puljic" userId="d3a2650e3dc99e5f" providerId="Windows Live" clId="Web-{75A328E2-D721-4E02-B109-739A15BA53F1}" dt="2021-02-26T22:52:02.764" v="1340" actId="20577"/>
          <ac:spMkLst>
            <pc:docMk/>
            <pc:sldMk cId="3742270258" sldId="259"/>
            <ac:spMk id="9" creationId="{5D4B90BD-4FF3-42C9-AE16-1DB96B3E69F5}"/>
          </ac:spMkLst>
        </pc:spChg>
        <pc:spChg chg="add mod">
          <ac:chgData name="Tomislav Puljic" userId="d3a2650e3dc99e5f" providerId="Windows Live" clId="Web-{75A328E2-D721-4E02-B109-739A15BA53F1}" dt="2021-02-26T22:52:33.233" v="1344" actId="20577"/>
          <ac:spMkLst>
            <pc:docMk/>
            <pc:sldMk cId="3742270258" sldId="259"/>
            <ac:spMk id="10" creationId="{CCD70F32-9389-4B34-83F4-3AEADAB96982}"/>
          </ac:spMkLst>
        </pc:spChg>
        <pc:spChg chg="add mod">
          <ac:chgData name="Tomislav Puljic" userId="d3a2650e3dc99e5f" providerId="Windows Live" clId="Web-{75A328E2-D721-4E02-B109-739A15BA53F1}" dt="2021-02-26T22:52:38.280" v="1345" actId="20577"/>
          <ac:spMkLst>
            <pc:docMk/>
            <pc:sldMk cId="3742270258" sldId="259"/>
            <ac:spMk id="11" creationId="{A536C365-3B3E-48C2-94A6-47B4ADFF6170}"/>
          </ac:spMkLst>
        </pc:spChg>
        <pc:spChg chg="add del mod">
          <ac:chgData name="Tomislav Puljic" userId="d3a2650e3dc99e5f" providerId="Windows Live" clId="Web-{75A328E2-D721-4E02-B109-739A15BA53F1}" dt="2021-02-26T22:48:38.886" v="1316"/>
          <ac:spMkLst>
            <pc:docMk/>
            <pc:sldMk cId="3742270258" sldId="259"/>
            <ac:spMk id="13" creationId="{E1B755CA-EAC9-4D56-AFE7-F359B92D7F44}"/>
          </ac:spMkLst>
        </pc:spChg>
        <pc:spChg chg="add del mod">
          <ac:chgData name="Tomislav Puljic" userId="d3a2650e3dc99e5f" providerId="Windows Live" clId="Web-{75A328E2-D721-4E02-B109-739A15BA53F1}" dt="2021-02-26T22:49:27.949" v="1320"/>
          <ac:spMkLst>
            <pc:docMk/>
            <pc:sldMk cId="3742270258" sldId="259"/>
            <ac:spMk id="16" creationId="{18B413CE-9204-4F6E-A831-AD4D23BCF889}"/>
          </ac:spMkLst>
        </pc:spChg>
        <pc:spChg chg="add del mod">
          <ac:chgData name="Tomislav Puljic" userId="d3a2650e3dc99e5f" providerId="Windows Live" clId="Web-{75A328E2-D721-4E02-B109-739A15BA53F1}" dt="2021-02-26T22:50:12.059" v="1327"/>
          <ac:spMkLst>
            <pc:docMk/>
            <pc:sldMk cId="3742270258" sldId="259"/>
            <ac:spMk id="18" creationId="{1972ADD7-E9F4-4BA8-8579-173D9DD63FE2}"/>
          </ac:spMkLst>
        </pc:spChg>
        <pc:picChg chg="add del mod ord modCrop">
          <ac:chgData name="Tomislav Puljic" userId="d3a2650e3dc99e5f" providerId="Windows Live" clId="Web-{75A328E2-D721-4E02-B109-739A15BA53F1}" dt="2021-02-26T22:48:28.526" v="1315"/>
          <ac:picMkLst>
            <pc:docMk/>
            <pc:sldMk cId="3742270258" sldId="259"/>
            <ac:picMk id="5" creationId="{4955B72A-EA66-4EEB-9235-65E608E95BD4}"/>
          </ac:picMkLst>
        </pc:picChg>
        <pc:picChg chg="add del mod ord modCrop">
          <ac:chgData name="Tomislav Puljic" userId="d3a2650e3dc99e5f" providerId="Windows Live" clId="Web-{75A328E2-D721-4E02-B109-739A15BA53F1}" dt="2021-02-26T22:51:14.951" v="1335" actId="1076"/>
          <ac:picMkLst>
            <pc:docMk/>
            <pc:sldMk cId="3742270258" sldId="259"/>
            <ac:picMk id="6" creationId="{A11DB43C-1469-43E9-B068-F36159168E50}"/>
          </ac:picMkLst>
        </pc:picChg>
        <pc:picChg chg="add del mod ord modCrop">
          <ac:chgData name="Tomislav Puljic" userId="d3a2650e3dc99e5f" providerId="Windows Live" clId="Web-{75A328E2-D721-4E02-B109-739A15BA53F1}" dt="2021-02-26T22:51:11.966" v="1334" actId="1076"/>
          <ac:picMkLst>
            <pc:docMk/>
            <pc:sldMk cId="3742270258" sldId="259"/>
            <ac:picMk id="14" creationId="{8401D987-45D7-41AC-8DE2-783CE8049DC3}"/>
          </ac:picMkLst>
        </pc:picChg>
      </pc:sldChg>
      <pc:sldChg chg="addSp modSp new mod setBg modClrScheme addAnim modAnim chgLayout">
        <pc:chgData name="Tomislav Puljic" userId="d3a2650e3dc99e5f" providerId="Windows Live" clId="Web-{75A328E2-D721-4E02-B109-739A15BA53F1}" dt="2021-02-26T22:54:31.407" v="1358"/>
        <pc:sldMkLst>
          <pc:docMk/>
          <pc:sldMk cId="1993389690" sldId="260"/>
        </pc:sldMkLst>
        <pc:spChg chg="add mod">
          <ac:chgData name="Tomislav Puljic" userId="d3a2650e3dc99e5f" providerId="Windows Live" clId="Web-{75A328E2-D721-4E02-B109-739A15BA53F1}" dt="2021-02-26T22:20:56.959" v="1027" actId="14100"/>
          <ac:spMkLst>
            <pc:docMk/>
            <pc:sldMk cId="1993389690" sldId="260"/>
            <ac:spMk id="2" creationId="{4796027E-AA1B-404C-A26A-4A598EEA6454}"/>
          </ac:spMkLst>
        </pc:spChg>
        <pc:spChg chg="add mod">
          <ac:chgData name="Tomislav Puljic" userId="d3a2650e3dc99e5f" providerId="Windows Live" clId="Web-{75A328E2-D721-4E02-B109-739A15BA53F1}" dt="2021-02-26T22:38:32.907" v="1219" actId="20577"/>
          <ac:spMkLst>
            <pc:docMk/>
            <pc:sldMk cId="1993389690" sldId="260"/>
            <ac:spMk id="3" creationId="{D466851B-4262-4EEB-9C1A-FCA28152A002}"/>
          </ac:spMkLst>
        </pc:spChg>
      </pc:sldChg>
      <pc:sldChg chg="addSp modSp new mod modClrScheme addAnim modAnim chgLayout">
        <pc:chgData name="Tomislav Puljic" userId="d3a2650e3dc99e5f" providerId="Windows Live" clId="Web-{75A328E2-D721-4E02-B109-739A15BA53F1}" dt="2021-02-26T22:55:20.033" v="1366" actId="20577"/>
        <pc:sldMkLst>
          <pc:docMk/>
          <pc:sldMk cId="2841487661" sldId="261"/>
        </pc:sldMkLst>
        <pc:spChg chg="add mod">
          <ac:chgData name="Tomislav Puljic" userId="d3a2650e3dc99e5f" providerId="Windows Live" clId="Web-{75A328E2-D721-4E02-B109-739A15BA53F1}" dt="2021-02-26T22:55:20.033" v="1366" actId="20577"/>
          <ac:spMkLst>
            <pc:docMk/>
            <pc:sldMk cId="2841487661" sldId="261"/>
            <ac:spMk id="2" creationId="{3F942C8D-EC8D-4BD4-8C43-ABD4B5256560}"/>
          </ac:spMkLst>
        </pc:spChg>
      </pc:sldChg>
      <pc:sldChg chg="addSp modSp new mod modClrScheme addAnim modAnim chgLayout">
        <pc:chgData name="Tomislav Puljic" userId="d3a2650e3dc99e5f" providerId="Windows Live" clId="Web-{75A328E2-D721-4E02-B109-739A15BA53F1}" dt="2021-02-26T22:55:28.627" v="1368" actId="20577"/>
        <pc:sldMkLst>
          <pc:docMk/>
          <pc:sldMk cId="931368113" sldId="262"/>
        </pc:sldMkLst>
        <pc:spChg chg="add mod">
          <ac:chgData name="Tomislav Puljic" userId="d3a2650e3dc99e5f" providerId="Windows Live" clId="Web-{75A328E2-D721-4E02-B109-739A15BA53F1}" dt="2021-02-26T22:55:28.627" v="1368" actId="20577"/>
          <ac:spMkLst>
            <pc:docMk/>
            <pc:sldMk cId="931368113" sldId="262"/>
            <ac:spMk id="2" creationId="{5B855F5F-6134-424A-B307-383FB27AFE3A}"/>
          </ac:spMkLst>
        </pc:spChg>
      </pc:sldChg>
      <pc:sldChg chg="addSp modSp new mod">
        <pc:chgData name="Tomislav Puljic" userId="d3a2650e3dc99e5f" providerId="Windows Live" clId="Web-{75A328E2-D721-4E02-B109-739A15BA53F1}" dt="2021-02-26T22:52:56.202" v="1346"/>
        <pc:sldMkLst>
          <pc:docMk/>
          <pc:sldMk cId="3627563161" sldId="263"/>
        </pc:sldMkLst>
        <pc:spChg chg="add mod">
          <ac:chgData name="Tomislav Puljic" userId="d3a2650e3dc99e5f" providerId="Windows Live" clId="Web-{75A328E2-D721-4E02-B109-739A15BA53F1}" dt="2021-02-26T22:34:49.529" v="1211" actId="20577"/>
          <ac:spMkLst>
            <pc:docMk/>
            <pc:sldMk cId="3627563161" sldId="263"/>
            <ac:spMk id="2" creationId="{F6BF2ADB-D0DA-4B6F-BCC8-FFF5F4BC2A50}"/>
          </ac:spMkLst>
        </pc:spChg>
        <pc:spChg chg="add mod">
          <ac:chgData name="Tomislav Puljic" userId="d3a2650e3dc99e5f" providerId="Windows Live" clId="Web-{75A328E2-D721-4E02-B109-739A15BA53F1}" dt="2021-02-26T22:43:19.709" v="1302" actId="14100"/>
          <ac:spMkLst>
            <pc:docMk/>
            <pc:sldMk cId="3627563161" sldId="263"/>
            <ac:spMk id="3" creationId="{7CD07D68-A016-4303-BEC6-76EFE3762E09}"/>
          </ac:spMkLst>
        </pc:spChg>
      </pc:sldChg>
      <pc:sldMasterChg chg="del mod setBg delSldLayout modSldLayout">
        <pc:chgData name="Tomislav Puljic" userId="d3a2650e3dc99e5f" providerId="Windows Live" clId="Web-{75A328E2-D721-4E02-B109-739A15BA53F1}" dt="2021-02-26T22:15:05.699" v="1009"/>
        <pc:sldMasterMkLst>
          <pc:docMk/>
          <pc:sldMasterMk cId="492971605" sldId="2147483764"/>
        </pc:sldMasterMkLst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1485922840" sldId="2147483765"/>
          </pc:sldLayoutMkLst>
        </pc:sldLayoutChg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2253528012" sldId="2147483766"/>
          </pc:sldLayoutMkLst>
        </pc:sldLayoutChg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2919139133" sldId="2147483767"/>
          </pc:sldLayoutMkLst>
        </pc:sldLayoutChg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3361371441" sldId="2147483768"/>
          </pc:sldLayoutMkLst>
        </pc:sldLayoutChg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358535415" sldId="2147483769"/>
          </pc:sldLayoutMkLst>
        </pc:sldLayoutChg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591120835" sldId="2147483770"/>
          </pc:sldLayoutMkLst>
        </pc:sldLayoutChg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1059323306" sldId="2147483771"/>
          </pc:sldLayoutMkLst>
        </pc:sldLayoutChg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3751078975" sldId="2147483772"/>
          </pc:sldLayoutMkLst>
        </pc:sldLayoutChg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1813511401" sldId="2147483773"/>
          </pc:sldLayoutMkLst>
        </pc:sldLayoutChg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311385685" sldId="2147483774"/>
          </pc:sldLayoutMkLst>
        </pc:sldLayoutChg>
        <pc:sldLayoutChg chg="del mod">
          <pc:chgData name="Tomislav Puljic" userId="d3a2650e3dc99e5f" providerId="Windows Live" clId="Web-{75A328E2-D721-4E02-B109-739A15BA53F1}" dt="2021-02-26T22:15:05.699" v="1009"/>
          <pc:sldLayoutMkLst>
            <pc:docMk/>
            <pc:sldMasterMk cId="492971605" sldId="2147483764"/>
            <pc:sldLayoutMk cId="294363647" sldId="2147483775"/>
          </pc:sldLayoutMkLst>
        </pc:sldLayoutChg>
      </pc:sldMasterChg>
      <pc:sldMasterChg chg="add del addSldLayout delSldLayout modSldLayout">
        <pc:chgData name="Tomislav Puljic" userId="d3a2650e3dc99e5f" providerId="Windows Live" clId="Web-{75A328E2-D721-4E02-B109-739A15BA53F1}" dt="2021-02-26T22:15:40.559" v="1010"/>
        <pc:sldMasterMkLst>
          <pc:docMk/>
          <pc:sldMasterMk cId="3156573254" sldId="2147483776"/>
        </pc:sldMasterMkLst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383665396" sldId="2147483777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784350400" sldId="2147483778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3931143065" sldId="2147483779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1485749844" sldId="2147483780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3905336732" sldId="2147483781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720931622" sldId="2147483782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3166555955" sldId="2147483783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1244785154" sldId="2147483784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2886691965" sldId="2147483785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456825598" sldId="2147483786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2140670821" sldId="2147483787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4193651383" sldId="2147483788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2810870248" sldId="2147483789"/>
          </pc:sldLayoutMkLst>
        </pc:sldLayoutChg>
        <pc:sldLayoutChg chg="add del mod replId">
          <pc:chgData name="Tomislav Puljic" userId="d3a2650e3dc99e5f" providerId="Windows Live" clId="Web-{75A328E2-D721-4E02-B109-739A15BA53F1}" dt="2021-02-26T22:15:40.559" v="1010"/>
          <pc:sldLayoutMkLst>
            <pc:docMk/>
            <pc:sldMasterMk cId="3156573254" sldId="2147483776"/>
            <pc:sldLayoutMk cId="2962502024" sldId="2147483790"/>
          </pc:sldLayoutMkLst>
        </pc:sldLayoutChg>
      </pc:sldMasterChg>
      <pc:sldMasterChg chg="add del addSldLayout delSldLayout modSldLayout">
        <pc:chgData name="Tomislav Puljic" userId="d3a2650e3dc99e5f" providerId="Windows Live" clId="Web-{75A328E2-D721-4E02-B109-739A15BA53F1}" dt="2021-02-26T22:16:23.216" v="1011"/>
        <pc:sldMasterMkLst>
          <pc:docMk/>
          <pc:sldMasterMk cId="1211222574" sldId="2147483791"/>
        </pc:sldMasterMkLst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1156044339" sldId="2147483792"/>
          </pc:sldLayoutMkLst>
        </pc:sldLayoutChg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2224847510" sldId="2147483793"/>
          </pc:sldLayoutMkLst>
        </pc:sldLayoutChg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2493607229" sldId="2147483794"/>
          </pc:sldLayoutMkLst>
        </pc:sldLayoutChg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6531307" sldId="2147483795"/>
          </pc:sldLayoutMkLst>
        </pc:sldLayoutChg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3545772710" sldId="2147483796"/>
          </pc:sldLayoutMkLst>
        </pc:sldLayoutChg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2682224310" sldId="2147483797"/>
          </pc:sldLayoutMkLst>
        </pc:sldLayoutChg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3519282863" sldId="2147483798"/>
          </pc:sldLayoutMkLst>
        </pc:sldLayoutChg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256198454" sldId="2147483799"/>
          </pc:sldLayoutMkLst>
        </pc:sldLayoutChg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2343013445" sldId="2147483800"/>
          </pc:sldLayoutMkLst>
        </pc:sldLayoutChg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2203106496" sldId="2147483801"/>
          </pc:sldLayoutMkLst>
        </pc:sldLayoutChg>
        <pc:sldLayoutChg chg="add del mod replId">
          <pc:chgData name="Tomislav Puljic" userId="d3a2650e3dc99e5f" providerId="Windows Live" clId="Web-{75A328E2-D721-4E02-B109-739A15BA53F1}" dt="2021-02-26T22:16:23.216" v="1011"/>
          <pc:sldLayoutMkLst>
            <pc:docMk/>
            <pc:sldMasterMk cId="1211222574" sldId="2147483791"/>
            <pc:sldLayoutMk cId="2556033783" sldId="2147483802"/>
          </pc:sldLayoutMkLst>
        </pc:sldLayoutChg>
      </pc:sldMasterChg>
      <pc:sldMasterChg chg="add del addSldLayout delSldLayout modSldLayout">
        <pc:chgData name="Tomislav Puljic" userId="d3a2650e3dc99e5f" providerId="Windows Live" clId="Web-{75A328E2-D721-4E02-B109-739A15BA53F1}" dt="2021-02-26T22:18:02.456" v="1014"/>
        <pc:sldMasterMkLst>
          <pc:docMk/>
          <pc:sldMasterMk cId="1133476188" sldId="2147483803"/>
        </pc:sldMasterMkLst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1387937061" sldId="2147483804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2733212019" sldId="2147483805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2236065839" sldId="2147483806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2485284631" sldId="2147483807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1098321988" sldId="2147483808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1357384452" sldId="2147483809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3185080715" sldId="2147483810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1516020550" sldId="2147483811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2564835674" sldId="2147483812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498953972" sldId="2147483813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401637717" sldId="2147483814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539453771" sldId="2147483815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3644599437" sldId="2147483816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1605299433" sldId="2147483817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4201762072" sldId="2147483818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02.456" v="1014"/>
          <pc:sldLayoutMkLst>
            <pc:docMk/>
            <pc:sldMasterMk cId="1133476188" sldId="2147483803"/>
            <pc:sldLayoutMk cId="1352505660" sldId="2147483819"/>
          </pc:sldLayoutMkLst>
        </pc:sldLayoutChg>
      </pc:sldMasterChg>
      <pc:sldMasterChg chg="add del addSldLayout delSldLayout modSldLayout">
        <pc:chgData name="Tomislav Puljic" userId="d3a2650e3dc99e5f" providerId="Windows Live" clId="Web-{75A328E2-D721-4E02-B109-739A15BA53F1}" dt="2021-02-26T22:18:20.941" v="1015"/>
        <pc:sldMasterMkLst>
          <pc:docMk/>
          <pc:sldMasterMk cId="3254057552" sldId="2147483820"/>
        </pc:sldMasterMkLst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3304878939" sldId="2147483821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1714702263" sldId="2147483822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1095402886" sldId="2147483823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321184057" sldId="2147483824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2961425357" sldId="2147483825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2820166983" sldId="2147483826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1721054247" sldId="2147483827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4286377823" sldId="2147483828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2180660516" sldId="2147483829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1477249925" sldId="2147483830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3988449282" sldId="2147483831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233100596" sldId="2147483832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2521627855" sldId="2147483833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1224686864" sldId="2147483834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275857604" sldId="2147483835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2022721250" sldId="2147483836"/>
          </pc:sldLayoutMkLst>
        </pc:sldLayoutChg>
        <pc:sldLayoutChg chg="add del mod replId">
          <pc:chgData name="Tomislav Puljic" userId="d3a2650e3dc99e5f" providerId="Windows Live" clId="Web-{75A328E2-D721-4E02-B109-739A15BA53F1}" dt="2021-02-26T22:18:20.941" v="1015"/>
          <pc:sldLayoutMkLst>
            <pc:docMk/>
            <pc:sldMasterMk cId="3254057552" sldId="2147483820"/>
            <pc:sldLayoutMk cId="2653140691" sldId="2147483837"/>
          </pc:sldLayoutMkLst>
        </pc:sldLayoutChg>
      </pc:sldMasterChg>
      <pc:sldMasterChg chg="add mod setBg addSldLayout modSldLayout">
        <pc:chgData name="Tomislav Puljic" userId="d3a2650e3dc99e5f" providerId="Windows Live" clId="Web-{75A328E2-D721-4E02-B109-739A15BA53F1}" dt="2021-02-26T22:52:56.202" v="1346"/>
        <pc:sldMasterMkLst>
          <pc:docMk/>
          <pc:sldMasterMk cId="1679462040" sldId="2147483838"/>
        </pc:sldMasterMkLst>
        <pc:sldLayoutChg chg="add mod replId setFolMasterObjs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3195758754" sldId="2147483839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3246764221" sldId="2147483840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3111871215" sldId="2147483841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3093231123" sldId="2147483842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3412350746" sldId="2147483843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1519804845" sldId="2147483844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982077592" sldId="2147483845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4279426095" sldId="2147483846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506714166" sldId="2147483847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3704880084" sldId="2147483848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471798507" sldId="2147483849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24881855" sldId="2147483850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712412136" sldId="2147483851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520290841" sldId="2147483852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3555402510" sldId="2147483853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79123174" sldId="2147483854"/>
          </pc:sldLayoutMkLst>
        </pc:sldLayoutChg>
        <pc:sldLayoutChg chg="add mod replId">
          <pc:chgData name="Tomislav Puljic" userId="d3a2650e3dc99e5f" providerId="Windows Live" clId="Web-{75A328E2-D721-4E02-B109-739A15BA53F1}" dt="2021-02-26T22:52:56.202" v="1346"/>
          <pc:sldLayoutMkLst>
            <pc:docMk/>
            <pc:sldMasterMk cId="1679462040" sldId="2147483838"/>
            <pc:sldLayoutMk cId="2308890072" sldId="2147483855"/>
          </pc:sldLayoutMkLst>
        </pc:sldLayoutChg>
      </pc:sldMasterChg>
    </pc:docChg>
  </pc:docChgLst>
  <pc:docChgLst>
    <pc:chgData name="Tomislav Puljic" userId="d3a2650e3dc99e5f" providerId="Windows Live" clId="Web-{CBE07B19-6F6E-4741-815D-9DE6FB154D35}"/>
    <pc:docChg chg="modSld">
      <pc:chgData name="Tomislav Puljic" userId="d3a2650e3dc99e5f" providerId="Windows Live" clId="Web-{CBE07B19-6F6E-4741-815D-9DE6FB154D35}" dt="2021-02-28T11:05:28.344" v="69" actId="14100"/>
      <pc:docMkLst>
        <pc:docMk/>
      </pc:docMkLst>
      <pc:sldChg chg="addSp delSp modSp">
        <pc:chgData name="Tomislav Puljic" userId="d3a2650e3dc99e5f" providerId="Windows Live" clId="Web-{CBE07B19-6F6E-4741-815D-9DE6FB154D35}" dt="2021-02-28T11:01:12.948" v="34"/>
        <pc:sldMkLst>
          <pc:docMk/>
          <pc:sldMk cId="4269519183" sldId="257"/>
        </pc:sldMkLst>
        <pc:spChg chg="mod">
          <ac:chgData name="Tomislav Puljic" userId="d3a2650e3dc99e5f" providerId="Windows Live" clId="Web-{CBE07B19-6F6E-4741-815D-9DE6FB154D35}" dt="2021-02-28T11:00:04.321" v="24" actId="1076"/>
          <ac:spMkLst>
            <pc:docMk/>
            <pc:sldMk cId="4269519183" sldId="257"/>
            <ac:spMk id="4" creationId="{82343ADF-642A-4716-86A9-38816F7009C5}"/>
          </ac:spMkLst>
        </pc:spChg>
        <pc:spChg chg="mod">
          <ac:chgData name="Tomislav Puljic" userId="d3a2650e3dc99e5f" providerId="Windows Live" clId="Web-{CBE07B19-6F6E-4741-815D-9DE6FB154D35}" dt="2021-02-28T10:59:56.103" v="22" actId="1076"/>
          <ac:spMkLst>
            <pc:docMk/>
            <pc:sldMk cId="4269519183" sldId="257"/>
            <ac:spMk id="7" creationId="{7DE223F6-EDFB-407C-BD38-D78EA0D1EBA4}"/>
          </ac:spMkLst>
        </pc:spChg>
        <pc:spChg chg="mod">
          <ac:chgData name="Tomislav Puljic" userId="d3a2650e3dc99e5f" providerId="Windows Live" clId="Web-{CBE07B19-6F6E-4741-815D-9DE6FB154D35}" dt="2021-02-28T11:00:07.759" v="25" actId="1076"/>
          <ac:spMkLst>
            <pc:docMk/>
            <pc:sldMk cId="4269519183" sldId="257"/>
            <ac:spMk id="8" creationId="{4EC619B8-547A-4CCD-B65B-0F124AA7A5F1}"/>
          </ac:spMkLst>
        </pc:spChg>
        <pc:picChg chg="mod">
          <ac:chgData name="Tomislav Puljic" userId="d3a2650e3dc99e5f" providerId="Windows Live" clId="Web-{CBE07B19-6F6E-4741-815D-9DE6FB154D35}" dt="2021-02-28T11:00:16.259" v="28" actId="1076"/>
          <ac:picMkLst>
            <pc:docMk/>
            <pc:sldMk cId="4269519183" sldId="257"/>
            <ac:picMk id="3" creationId="{DDC68EA6-F5E5-44D9-9DD9-6C51F7B254BB}"/>
          </ac:picMkLst>
        </pc:picChg>
        <pc:picChg chg="mod">
          <ac:chgData name="Tomislav Puljic" userId="d3a2650e3dc99e5f" providerId="Windows Live" clId="Web-{CBE07B19-6F6E-4741-815D-9DE6FB154D35}" dt="2021-02-28T11:00:12.822" v="27" actId="1076"/>
          <ac:picMkLst>
            <pc:docMk/>
            <pc:sldMk cId="4269519183" sldId="257"/>
            <ac:picMk id="5" creationId="{AA67FBC2-1C2C-4CFB-9ABE-A9E32F251A86}"/>
          </ac:picMkLst>
        </pc:picChg>
        <pc:picChg chg="add mod modCrop">
          <ac:chgData name="Tomislav Puljic" userId="d3a2650e3dc99e5f" providerId="Windows Live" clId="Web-{CBE07B19-6F6E-4741-815D-9DE6FB154D35}" dt="2021-02-28T11:01:12.948" v="34"/>
          <ac:picMkLst>
            <pc:docMk/>
            <pc:sldMk cId="4269519183" sldId="257"/>
            <ac:picMk id="9" creationId="{F0BB6759-7343-47FE-AF40-766FC2843467}"/>
          </ac:picMkLst>
        </pc:picChg>
        <pc:picChg chg="del">
          <ac:chgData name="Tomislav Puljic" userId="d3a2650e3dc99e5f" providerId="Windows Live" clId="Web-{CBE07B19-6F6E-4741-815D-9DE6FB154D35}" dt="2021-02-28T10:57:33.584" v="7"/>
          <ac:picMkLst>
            <pc:docMk/>
            <pc:sldMk cId="4269519183" sldId="257"/>
            <ac:picMk id="10" creationId="{03BD3FC8-EDB8-4614-BACE-4E21DAEDD04A}"/>
          </ac:picMkLst>
        </pc:picChg>
      </pc:sldChg>
      <pc:sldChg chg="modSp">
        <pc:chgData name="Tomislav Puljic" userId="d3a2650e3dc99e5f" providerId="Windows Live" clId="Web-{CBE07B19-6F6E-4741-815D-9DE6FB154D35}" dt="2021-02-28T11:05:28.344" v="69" actId="14100"/>
        <pc:sldMkLst>
          <pc:docMk/>
          <pc:sldMk cId="4178830098" sldId="258"/>
        </pc:sldMkLst>
        <pc:spChg chg="mod">
          <ac:chgData name="Tomislav Puljic" userId="d3a2650e3dc99e5f" providerId="Windows Live" clId="Web-{CBE07B19-6F6E-4741-815D-9DE6FB154D35}" dt="2021-02-28T11:01:55.652" v="43" actId="20577"/>
          <ac:spMkLst>
            <pc:docMk/>
            <pc:sldMk cId="4178830098" sldId="258"/>
            <ac:spMk id="2" creationId="{A09BF702-7E28-4279-AC7A-2626A10FA3CC}"/>
          </ac:spMkLst>
        </pc:spChg>
        <pc:spChg chg="mod">
          <ac:chgData name="Tomislav Puljic" userId="d3a2650e3dc99e5f" providerId="Windows Live" clId="Web-{CBE07B19-6F6E-4741-815D-9DE6FB154D35}" dt="2021-02-28T11:02:02.340" v="45" actId="20577"/>
          <ac:spMkLst>
            <pc:docMk/>
            <pc:sldMk cId="4178830098" sldId="258"/>
            <ac:spMk id="3" creationId="{30F6A7AE-EBAC-40E4-91D5-64283E5B9818}"/>
          </ac:spMkLst>
        </pc:spChg>
        <pc:spChg chg="mod">
          <ac:chgData name="Tomislav Puljic" userId="d3a2650e3dc99e5f" providerId="Windows Live" clId="Web-{CBE07B19-6F6E-4741-815D-9DE6FB154D35}" dt="2021-02-28T11:05:28.344" v="69" actId="14100"/>
          <ac:spMkLst>
            <pc:docMk/>
            <pc:sldMk cId="4178830098" sldId="258"/>
            <ac:spMk id="4" creationId="{7294E18C-E7C0-48FE-8413-2F61E5CBAFB1}"/>
          </ac:spMkLst>
        </pc:spChg>
        <pc:spChg chg="mod">
          <ac:chgData name="Tomislav Puljic" userId="d3a2650e3dc99e5f" providerId="Windows Live" clId="Web-{CBE07B19-6F6E-4741-815D-9DE6FB154D35}" dt="2021-02-28T11:01:48.636" v="41" actId="20577"/>
          <ac:spMkLst>
            <pc:docMk/>
            <pc:sldMk cId="4178830098" sldId="258"/>
            <ac:spMk id="5" creationId="{F0DAECB7-BA49-4766-92AC-23A660C0F822}"/>
          </ac:spMkLst>
        </pc:spChg>
        <pc:spChg chg="mod">
          <ac:chgData name="Tomislav Puljic" userId="d3a2650e3dc99e5f" providerId="Windows Live" clId="Web-{CBE07B19-6F6E-4741-815D-9DE6FB154D35}" dt="2021-02-28T11:02:43.434" v="52" actId="1076"/>
          <ac:spMkLst>
            <pc:docMk/>
            <pc:sldMk cId="4178830098" sldId="258"/>
            <ac:spMk id="6" creationId="{C1DFD987-5D5F-42C1-9010-CA3C58A8673D}"/>
          </ac:spMkLst>
        </pc:spChg>
        <pc:picChg chg="mod modCrop">
          <ac:chgData name="Tomislav Puljic" userId="d3a2650e3dc99e5f" providerId="Windows Live" clId="Web-{CBE07B19-6F6E-4741-815D-9DE6FB154D35}" dt="2021-02-28T11:04:18.796" v="62"/>
          <ac:picMkLst>
            <pc:docMk/>
            <pc:sldMk cId="4178830098" sldId="258"/>
            <ac:picMk id="7" creationId="{F5662822-A880-41E0-856C-CC83A84443EE}"/>
          </ac:picMkLst>
        </pc:picChg>
        <pc:picChg chg="mod modCrop">
          <ac:chgData name="Tomislav Puljic" userId="d3a2650e3dc99e5f" providerId="Windows Live" clId="Web-{CBE07B19-6F6E-4741-815D-9DE6FB154D35}" dt="2021-02-28T11:03:54.952" v="57" actId="1076"/>
          <ac:picMkLst>
            <pc:docMk/>
            <pc:sldMk cId="4178830098" sldId="258"/>
            <ac:picMk id="8" creationId="{9D438007-D8E8-407E-8358-1AB907862C94}"/>
          </ac:picMkLst>
        </pc:picChg>
      </pc:sldChg>
    </pc:docChg>
  </pc:docChgLst>
  <pc:docChgLst>
    <pc:chgData name="Tomislav Puljic" userId="d3a2650e3dc99e5f" providerId="Windows Live" clId="Web-{C683729E-7D89-4D43-8222-4F2DB6E48F73}"/>
    <pc:docChg chg="modSld addMainMaster delMainMaster">
      <pc:chgData name="Tomislav Puljic" userId="d3a2650e3dc99e5f" providerId="Windows Live" clId="Web-{C683729E-7D89-4D43-8222-4F2DB6E48F73}" dt="2021-02-26T07:34:51.832" v="2" actId="1076"/>
      <pc:docMkLst>
        <pc:docMk/>
      </pc:docMkLst>
      <pc:sldChg chg="addSp modSp mod setBg modClrScheme chgLayout">
        <pc:chgData name="Tomislav Puljic" userId="d3a2650e3dc99e5f" providerId="Windows Live" clId="Web-{C683729E-7D89-4D43-8222-4F2DB6E48F73}" dt="2021-02-26T07:34:51.832" v="2" actId="1076"/>
        <pc:sldMkLst>
          <pc:docMk/>
          <pc:sldMk cId="414714023" sldId="256"/>
        </pc:sldMkLst>
        <pc:spChg chg="mod">
          <ac:chgData name="Tomislav Puljic" userId="d3a2650e3dc99e5f" providerId="Windows Live" clId="Web-{C683729E-7D89-4D43-8222-4F2DB6E48F73}" dt="2021-02-26T07:34:51.832" v="2" actId="1076"/>
          <ac:spMkLst>
            <pc:docMk/>
            <pc:sldMk cId="414714023" sldId="256"/>
            <ac:spMk id="2" creationId="{00000000-0000-0000-0000-000000000000}"/>
          </ac:spMkLst>
        </pc:spChg>
        <pc:spChg chg="mod">
          <ac:chgData name="Tomislav Puljic" userId="d3a2650e3dc99e5f" providerId="Windows Live" clId="Web-{C683729E-7D89-4D43-8222-4F2DB6E48F73}" dt="2021-02-26T07:34:36.644" v="0"/>
          <ac:spMkLst>
            <pc:docMk/>
            <pc:sldMk cId="414714023" sldId="256"/>
            <ac:spMk id="3" creationId="{00000000-0000-0000-0000-000000000000}"/>
          </ac:spMkLst>
        </pc:spChg>
        <pc:spChg chg="add">
          <ac:chgData name="Tomislav Puljic" userId="d3a2650e3dc99e5f" providerId="Windows Live" clId="Web-{C683729E-7D89-4D43-8222-4F2DB6E48F73}" dt="2021-02-26T07:34:36.644" v="0"/>
          <ac:spMkLst>
            <pc:docMk/>
            <pc:sldMk cId="414714023" sldId="256"/>
            <ac:spMk id="9" creationId="{2644B391-9BFE-445C-A9EC-F544BB85FBC7}"/>
          </ac:spMkLst>
        </pc:spChg>
        <pc:spChg chg="add">
          <ac:chgData name="Tomislav Puljic" userId="d3a2650e3dc99e5f" providerId="Windows Live" clId="Web-{C683729E-7D89-4D43-8222-4F2DB6E48F73}" dt="2021-02-26T07:34:36.644" v="0"/>
          <ac:spMkLst>
            <pc:docMk/>
            <pc:sldMk cId="414714023" sldId="256"/>
            <ac:spMk id="11" creationId="{80F26E69-87D9-4655-AE7B-280A87AA3CAD}"/>
          </ac:spMkLst>
        </pc:spChg>
        <pc:picChg chg="add mod">
          <ac:chgData name="Tomislav Puljic" userId="d3a2650e3dc99e5f" providerId="Windows Live" clId="Web-{C683729E-7D89-4D43-8222-4F2DB6E48F73}" dt="2021-02-26T07:34:47.098" v="1" actId="1076"/>
          <ac:picMkLst>
            <pc:docMk/>
            <pc:sldMk cId="414714023" sldId="256"/>
            <ac:picMk id="4" creationId="{BEFE5EEC-DACE-4EC8-B11B-F3A665E0A088}"/>
          </ac:picMkLst>
        </pc:picChg>
      </pc:sldChg>
      <pc:sldMasterChg chg="del delSldLayout">
        <pc:chgData name="Tomislav Puljic" userId="d3a2650e3dc99e5f" providerId="Windows Live" clId="Web-{C683729E-7D89-4D43-8222-4F2DB6E48F73}" dt="2021-02-26T07:34:36.644" v="0"/>
        <pc:sldMasterMkLst>
          <pc:docMk/>
          <pc:sldMasterMk cId="2585251318" sldId="2147483648"/>
        </pc:sldMasterMkLst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3765679864" sldId="2147483649"/>
          </pc:sldLayoutMkLst>
        </pc:sldLayoutChg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739703112" sldId="2147483650"/>
          </pc:sldLayoutMkLst>
        </pc:sldLayoutChg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2188215339" sldId="2147483651"/>
          </pc:sldLayoutMkLst>
        </pc:sldLayoutChg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1293178062" sldId="2147483652"/>
          </pc:sldLayoutMkLst>
        </pc:sldLayoutChg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1748076504" sldId="2147483653"/>
          </pc:sldLayoutMkLst>
        </pc:sldLayoutChg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2039718774" sldId="2147483654"/>
          </pc:sldLayoutMkLst>
        </pc:sldLayoutChg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837950394" sldId="2147483655"/>
          </pc:sldLayoutMkLst>
        </pc:sldLayoutChg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2178566408" sldId="2147483656"/>
          </pc:sldLayoutMkLst>
        </pc:sldLayoutChg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2712090430" sldId="2147483657"/>
          </pc:sldLayoutMkLst>
        </pc:sldLayoutChg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1620972499" sldId="2147483658"/>
          </pc:sldLayoutMkLst>
        </pc:sldLayoutChg>
        <pc:sldLayoutChg chg="del">
          <pc:chgData name="Tomislav Puljic" userId="d3a2650e3dc99e5f" providerId="Windows Live" clId="Web-{C683729E-7D89-4D43-8222-4F2DB6E48F73}" dt="2021-02-26T07:34:36.644" v="0"/>
          <pc:sldLayoutMkLst>
            <pc:docMk/>
            <pc:sldMasterMk cId="2585251318" sldId="2147483648"/>
            <pc:sldLayoutMk cId="3757600183" sldId="2147483659"/>
          </pc:sldLayoutMkLst>
        </pc:sldLayoutChg>
      </pc:sldMasterChg>
      <pc:sldMasterChg chg="add addSldLayout">
        <pc:chgData name="Tomislav Puljic" userId="d3a2650e3dc99e5f" providerId="Windows Live" clId="Web-{C683729E-7D89-4D43-8222-4F2DB6E48F73}" dt="2021-02-26T07:34:36.644" v="0"/>
        <pc:sldMasterMkLst>
          <pc:docMk/>
          <pc:sldMasterMk cId="2959803195" sldId="2147483751"/>
        </pc:sldMasterMkLst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3489479056" sldId="2147483740"/>
          </pc:sldLayoutMkLst>
        </pc:sldLayoutChg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3990627428" sldId="2147483741"/>
          </pc:sldLayoutMkLst>
        </pc:sldLayoutChg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1577669589" sldId="2147483742"/>
          </pc:sldLayoutMkLst>
        </pc:sldLayoutChg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2981369035" sldId="2147483743"/>
          </pc:sldLayoutMkLst>
        </pc:sldLayoutChg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2353201565" sldId="2147483744"/>
          </pc:sldLayoutMkLst>
        </pc:sldLayoutChg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2205187410" sldId="2147483745"/>
          </pc:sldLayoutMkLst>
        </pc:sldLayoutChg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4072349910" sldId="2147483746"/>
          </pc:sldLayoutMkLst>
        </pc:sldLayoutChg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1198583119" sldId="2147483747"/>
          </pc:sldLayoutMkLst>
        </pc:sldLayoutChg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1538995233" sldId="2147483748"/>
          </pc:sldLayoutMkLst>
        </pc:sldLayoutChg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1033704276" sldId="2147483749"/>
          </pc:sldLayoutMkLst>
        </pc:sldLayoutChg>
        <pc:sldLayoutChg chg="add">
          <pc:chgData name="Tomislav Puljic" userId="d3a2650e3dc99e5f" providerId="Windows Live" clId="Web-{C683729E-7D89-4D43-8222-4F2DB6E48F73}" dt="2021-02-26T07:34:36.644" v="0"/>
          <pc:sldLayoutMkLst>
            <pc:docMk/>
            <pc:sldMasterMk cId="2959803195" sldId="2147483751"/>
            <pc:sldLayoutMk cId="2947515757" sldId="2147483750"/>
          </pc:sldLayoutMkLst>
        </pc:sldLayoutChg>
      </pc:sldMasterChg>
    </pc:docChg>
  </pc:docChgLst>
  <pc:docChgLst>
    <pc:chgData name="Tomislav Puljic" userId="d3a2650e3dc99e5f" providerId="Windows Live" clId="Web-{64F79BEE-6D8B-4F4F-926F-5D3D91C18DB3}"/>
    <pc:docChg chg="modSld">
      <pc:chgData name="Tomislav Puljic" userId="d3a2650e3dc99e5f" providerId="Windows Live" clId="Web-{64F79BEE-6D8B-4F4F-926F-5D3D91C18DB3}" dt="2021-02-26T19:36:23.755" v="108" actId="14100"/>
      <pc:docMkLst>
        <pc:docMk/>
      </pc:docMkLst>
      <pc:sldChg chg="addSp delSp modSp mod setBg">
        <pc:chgData name="Tomislav Puljic" userId="d3a2650e3dc99e5f" providerId="Windows Live" clId="Web-{64F79BEE-6D8B-4F4F-926F-5D3D91C18DB3}" dt="2021-02-26T19:36:23.755" v="108" actId="14100"/>
        <pc:sldMkLst>
          <pc:docMk/>
          <pc:sldMk cId="4178830098" sldId="258"/>
        </pc:sldMkLst>
        <pc:spChg chg="del mod">
          <ac:chgData name="Tomislav Puljic" userId="d3a2650e3dc99e5f" providerId="Windows Live" clId="Web-{64F79BEE-6D8B-4F4F-926F-5D3D91C18DB3}" dt="2021-02-26T19:28:38.182" v="4"/>
          <ac:spMkLst>
            <pc:docMk/>
            <pc:sldMk cId="4178830098" sldId="258"/>
            <ac:spMk id="3" creationId="{C072ED95-750D-4F72-BA0E-79BAD9458CAA}"/>
          </ac:spMkLst>
        </pc:spChg>
        <pc:spChg chg="mod">
          <ac:chgData name="Tomislav Puljic" userId="d3a2650e3dc99e5f" providerId="Windows Live" clId="Web-{64F79BEE-6D8B-4F4F-926F-5D3D91C18DB3}" dt="2021-02-26T19:36:13.864" v="102" actId="20577"/>
          <ac:spMkLst>
            <pc:docMk/>
            <pc:sldMk cId="4178830098" sldId="258"/>
            <ac:spMk id="4" creationId="{7294E18C-E7C0-48FE-8413-2F61E5CBAFB1}"/>
          </ac:spMkLst>
        </pc:spChg>
        <pc:spChg chg="add mod">
          <ac:chgData name="Tomislav Puljic" userId="d3a2650e3dc99e5f" providerId="Windows Live" clId="Web-{64F79BEE-6D8B-4F4F-926F-5D3D91C18DB3}" dt="2021-02-26T19:36:23.755" v="108" actId="14100"/>
          <ac:spMkLst>
            <pc:docMk/>
            <pc:sldMk cId="4178830098" sldId="258"/>
            <ac:spMk id="6" creationId="{C1DFD987-5D5F-42C1-9010-CA3C58A8673D}"/>
          </ac:spMkLst>
        </pc:spChg>
        <pc:picChg chg="add mod ord modCrop">
          <ac:chgData name="Tomislav Puljic" userId="d3a2650e3dc99e5f" providerId="Windows Live" clId="Web-{64F79BEE-6D8B-4F4F-926F-5D3D91C18DB3}" dt="2021-02-26T19:30:29.766" v="11" actId="14100"/>
          <ac:picMkLst>
            <pc:docMk/>
            <pc:sldMk cId="4178830098" sldId="258"/>
            <ac:picMk id="5" creationId="{D383C591-59FA-4129-BC43-D5E4D01DD6AE}"/>
          </ac:picMkLst>
        </pc:picChg>
      </pc:sldChg>
    </pc:docChg>
  </pc:docChgLst>
  <pc:docChgLst>
    <pc:chgData name="Tomislav Puljic" userId="d3a2650e3dc99e5f" providerId="Windows Live" clId="Web-{A3B94094-67F7-4FF1-89E1-0C1D7AF5098E}"/>
    <pc:docChg chg="modSld">
      <pc:chgData name="Tomislav Puljic" userId="d3a2650e3dc99e5f" providerId="Windows Live" clId="Web-{A3B94094-67F7-4FF1-89E1-0C1D7AF5098E}" dt="2021-03-01T21:02:11.473" v="29" actId="20577"/>
      <pc:docMkLst>
        <pc:docMk/>
      </pc:docMkLst>
      <pc:sldChg chg="modSp">
        <pc:chgData name="Tomislav Puljic" userId="d3a2650e3dc99e5f" providerId="Windows Live" clId="Web-{A3B94094-67F7-4FF1-89E1-0C1D7AF5098E}" dt="2021-03-01T21:02:11.473" v="29" actId="20577"/>
        <pc:sldMkLst>
          <pc:docMk/>
          <pc:sldMk cId="931368113" sldId="262"/>
        </pc:sldMkLst>
        <pc:spChg chg="mod">
          <ac:chgData name="Tomislav Puljic" userId="d3a2650e3dc99e5f" providerId="Windows Live" clId="Web-{A3B94094-67F7-4FF1-89E1-0C1D7AF5098E}" dt="2021-03-01T21:02:11.473" v="29" actId="20577"/>
          <ac:spMkLst>
            <pc:docMk/>
            <pc:sldMk cId="931368113" sldId="262"/>
            <ac:spMk id="6" creationId="{4C800446-77E8-4277-8688-821FA46F206D}"/>
          </ac:spMkLst>
        </pc:spChg>
      </pc:sldChg>
      <pc:sldChg chg="modSp">
        <pc:chgData name="Tomislav Puljic" userId="d3a2650e3dc99e5f" providerId="Windows Live" clId="Web-{A3B94094-67F7-4FF1-89E1-0C1D7AF5098E}" dt="2021-03-01T21:01:45.597" v="19" actId="20577"/>
        <pc:sldMkLst>
          <pc:docMk/>
          <pc:sldMk cId="3627563161" sldId="263"/>
        </pc:sldMkLst>
        <pc:spChg chg="mod">
          <ac:chgData name="Tomislav Puljic" userId="d3a2650e3dc99e5f" providerId="Windows Live" clId="Web-{A3B94094-67F7-4FF1-89E1-0C1D7AF5098E}" dt="2021-03-01T21:01:45.597" v="19" actId="20577"/>
          <ac:spMkLst>
            <pc:docMk/>
            <pc:sldMk cId="3627563161" sldId="263"/>
            <ac:spMk id="4" creationId="{AA9A1513-2C67-41B1-9F1C-1082B5043AAC}"/>
          </ac:spMkLst>
        </pc:spChg>
      </pc:sldChg>
    </pc:docChg>
  </pc:docChgLst>
  <pc:docChgLst>
    <pc:chgData name="Tomislav Puljic" userId="d3a2650e3dc99e5f" providerId="Windows Live" clId="Web-{B0E1116B-FEDB-4787-93DD-3388EA507D9D}"/>
    <pc:docChg chg="addSld modSld addMainMaster delMainMaster">
      <pc:chgData name="Tomislav Puljic" userId="d3a2650e3dc99e5f" providerId="Windows Live" clId="Web-{B0E1116B-FEDB-4787-93DD-3388EA507D9D}" dt="2021-02-26T18:37:52.956" v="66" actId="1076"/>
      <pc:docMkLst>
        <pc:docMk/>
      </pc:docMkLst>
      <pc:sldChg chg="modSp mod modClrScheme chgLayout">
        <pc:chgData name="Tomislav Puljic" userId="d3a2650e3dc99e5f" providerId="Windows Live" clId="Web-{B0E1116B-FEDB-4787-93DD-3388EA507D9D}" dt="2021-02-26T18:32:05.138" v="17" actId="20577"/>
        <pc:sldMkLst>
          <pc:docMk/>
          <pc:sldMk cId="2349646573" sldId="256"/>
        </pc:sldMkLst>
        <pc:spChg chg="mod ord">
          <ac:chgData name="Tomislav Puljic" userId="d3a2650e3dc99e5f" providerId="Windows Live" clId="Web-{B0E1116B-FEDB-4787-93DD-3388EA507D9D}" dt="2021-02-26T18:32:05.138" v="17" actId="20577"/>
          <ac:spMkLst>
            <pc:docMk/>
            <pc:sldMk cId="2349646573" sldId="256"/>
            <ac:spMk id="2" creationId="{1D694EBF-A105-4B13-A78D-DDC066EB3BEC}"/>
          </ac:spMkLst>
        </pc:spChg>
        <pc:spChg chg="mod ord">
          <ac:chgData name="Tomislav Puljic" userId="d3a2650e3dc99e5f" providerId="Windows Live" clId="Web-{B0E1116B-FEDB-4787-93DD-3388EA507D9D}" dt="2021-02-26T18:27:24.617" v="13"/>
          <ac:spMkLst>
            <pc:docMk/>
            <pc:sldMk cId="2349646573" sldId="256"/>
            <ac:spMk id="3" creationId="{EFB95694-DAEE-4FB5-B147-92B019873445}"/>
          </ac:spMkLst>
        </pc:spChg>
      </pc:sldChg>
      <pc:sldChg chg="addSp delSp modSp new mod setBg">
        <pc:chgData name="Tomislav Puljic" userId="d3a2650e3dc99e5f" providerId="Windows Live" clId="Web-{B0E1116B-FEDB-4787-93DD-3388EA507D9D}" dt="2021-02-26T18:37:52.956" v="66" actId="1076"/>
        <pc:sldMkLst>
          <pc:docMk/>
          <pc:sldMk cId="4269519183" sldId="257"/>
        </pc:sldMkLst>
        <pc:spChg chg="mod">
          <ac:chgData name="Tomislav Puljic" userId="d3a2650e3dc99e5f" providerId="Windows Live" clId="Web-{B0E1116B-FEDB-4787-93DD-3388EA507D9D}" dt="2021-02-26T18:37:52.956" v="66" actId="1076"/>
          <ac:spMkLst>
            <pc:docMk/>
            <pc:sldMk cId="4269519183" sldId="257"/>
            <ac:spMk id="2" creationId="{1F7E64DD-6BFD-4AD2-8595-FBC8E2D597C0}"/>
          </ac:spMkLst>
        </pc:spChg>
        <pc:spChg chg="del">
          <ac:chgData name="Tomislav Puljic" userId="d3a2650e3dc99e5f" providerId="Windows Live" clId="Web-{B0E1116B-FEDB-4787-93DD-3388EA507D9D}" dt="2021-02-26T18:35:42.938" v="43"/>
          <ac:spMkLst>
            <pc:docMk/>
            <pc:sldMk cId="4269519183" sldId="257"/>
            <ac:spMk id="3" creationId="{F23986A2-D8B7-41CB-9406-D5CFC4C27F5A}"/>
          </ac:spMkLst>
        </pc:spChg>
        <pc:spChg chg="add">
          <ac:chgData name="Tomislav Puljic" userId="d3a2650e3dc99e5f" providerId="Windows Live" clId="Web-{B0E1116B-FEDB-4787-93DD-3388EA507D9D}" dt="2021-02-26T18:35:42.938" v="43"/>
          <ac:spMkLst>
            <pc:docMk/>
            <pc:sldMk cId="4269519183" sldId="257"/>
            <ac:spMk id="9" creationId="{809C0BCD-BEE9-423F-A51C-BCCD8E5EAADA}"/>
          </ac:spMkLst>
        </pc:spChg>
        <pc:spChg chg="add">
          <ac:chgData name="Tomislav Puljic" userId="d3a2650e3dc99e5f" providerId="Windows Live" clId="Web-{B0E1116B-FEDB-4787-93DD-3388EA507D9D}" dt="2021-02-26T18:35:42.938" v="43"/>
          <ac:spMkLst>
            <pc:docMk/>
            <pc:sldMk cId="4269519183" sldId="257"/>
            <ac:spMk id="11" creationId="{9998D094-42B2-42BA-AA14-E8FBE073A5D8}"/>
          </ac:spMkLst>
        </pc:spChg>
        <pc:spChg chg="add">
          <ac:chgData name="Tomislav Puljic" userId="d3a2650e3dc99e5f" providerId="Windows Live" clId="Web-{B0E1116B-FEDB-4787-93DD-3388EA507D9D}" dt="2021-02-26T18:35:42.938" v="43"/>
          <ac:spMkLst>
            <pc:docMk/>
            <pc:sldMk cId="4269519183" sldId="257"/>
            <ac:spMk id="15" creationId="{F7726A94-1EF0-4D91-B7BF-C033E3D6E51B}"/>
          </ac:spMkLst>
        </pc:spChg>
        <pc:spChg chg="add">
          <ac:chgData name="Tomislav Puljic" userId="d3a2650e3dc99e5f" providerId="Windows Live" clId="Web-{B0E1116B-FEDB-4787-93DD-3388EA507D9D}" dt="2021-02-26T18:35:42.938" v="43"/>
          <ac:spMkLst>
            <pc:docMk/>
            <pc:sldMk cId="4269519183" sldId="257"/>
            <ac:spMk id="19" creationId="{24FB4153-1E3E-4AE9-8306-E8C292894B04}"/>
          </ac:spMkLst>
        </pc:spChg>
        <pc:picChg chg="add mod">
          <ac:chgData name="Tomislav Puljic" userId="d3a2650e3dc99e5f" providerId="Windows Live" clId="Web-{B0E1116B-FEDB-4787-93DD-3388EA507D9D}" dt="2021-02-26T18:36:48.299" v="57" actId="14100"/>
          <ac:picMkLst>
            <pc:docMk/>
            <pc:sldMk cId="4269519183" sldId="257"/>
            <ac:picMk id="5" creationId="{AA67FBC2-1C2C-4CFB-9ABE-A9E32F251A86}"/>
          </ac:picMkLst>
        </pc:picChg>
        <pc:cxnChg chg="add">
          <ac:chgData name="Tomislav Puljic" userId="d3a2650e3dc99e5f" providerId="Windows Live" clId="Web-{B0E1116B-FEDB-4787-93DD-3388EA507D9D}" dt="2021-02-26T18:35:42.938" v="43"/>
          <ac:cxnSpMkLst>
            <pc:docMk/>
            <pc:sldMk cId="4269519183" sldId="257"/>
            <ac:cxnSpMk id="13" creationId="{8465D64B-59F4-4BDC-B833-A17EF1E04697}"/>
          </ac:cxnSpMkLst>
        </pc:cxnChg>
        <pc:cxnChg chg="add">
          <ac:chgData name="Tomislav Puljic" userId="d3a2650e3dc99e5f" providerId="Windows Live" clId="Web-{B0E1116B-FEDB-4787-93DD-3388EA507D9D}" dt="2021-02-26T18:35:42.938" v="43"/>
          <ac:cxnSpMkLst>
            <pc:docMk/>
            <pc:sldMk cId="4269519183" sldId="257"/>
            <ac:cxnSpMk id="17" creationId="{98F0650C-11DF-45E6-8EC2-E3B298F0D80A}"/>
          </ac:cxnSpMkLst>
        </pc:cxnChg>
      </pc:sldChg>
      <pc:sldMasterChg chg="del delSldLayout">
        <pc:chgData name="Tomislav Puljic" userId="d3a2650e3dc99e5f" providerId="Windows Live" clId="Web-{B0E1116B-FEDB-4787-93DD-3388EA507D9D}" dt="2021-02-26T18:27:24.617" v="13"/>
        <pc:sldMasterMkLst>
          <pc:docMk/>
          <pc:sldMasterMk cId="11006597" sldId="2147483752"/>
        </pc:sldMasterMkLst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2621897817" sldId="2147483753"/>
          </pc:sldLayoutMkLst>
        </pc:sldLayoutChg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2048357656" sldId="2147483754"/>
          </pc:sldLayoutMkLst>
        </pc:sldLayoutChg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4209242008" sldId="2147483755"/>
          </pc:sldLayoutMkLst>
        </pc:sldLayoutChg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140294294" sldId="2147483756"/>
          </pc:sldLayoutMkLst>
        </pc:sldLayoutChg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3690133692" sldId="2147483757"/>
          </pc:sldLayoutMkLst>
        </pc:sldLayoutChg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3461031998" sldId="2147483758"/>
          </pc:sldLayoutMkLst>
        </pc:sldLayoutChg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4016779192" sldId="2147483759"/>
          </pc:sldLayoutMkLst>
        </pc:sldLayoutChg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840977708" sldId="2147483760"/>
          </pc:sldLayoutMkLst>
        </pc:sldLayoutChg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2109766979" sldId="2147483761"/>
          </pc:sldLayoutMkLst>
        </pc:sldLayoutChg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1486442626" sldId="2147483762"/>
          </pc:sldLayoutMkLst>
        </pc:sldLayoutChg>
        <pc:sldLayoutChg chg="del">
          <pc:chgData name="Tomislav Puljic" userId="d3a2650e3dc99e5f" providerId="Windows Live" clId="Web-{B0E1116B-FEDB-4787-93DD-3388EA507D9D}" dt="2021-02-26T18:27:24.617" v="13"/>
          <pc:sldLayoutMkLst>
            <pc:docMk/>
            <pc:sldMasterMk cId="11006597" sldId="2147483752"/>
            <pc:sldLayoutMk cId="3670559644" sldId="2147483763"/>
          </pc:sldLayoutMkLst>
        </pc:sldLayoutChg>
      </pc:sldMasterChg>
      <pc:sldMasterChg chg="add addSldLayout modSldLayout">
        <pc:chgData name="Tomislav Puljic" userId="d3a2650e3dc99e5f" providerId="Windows Live" clId="Web-{B0E1116B-FEDB-4787-93DD-3388EA507D9D}" dt="2021-02-26T18:27:24.617" v="13"/>
        <pc:sldMasterMkLst>
          <pc:docMk/>
          <pc:sldMasterMk cId="492971605" sldId="2147483764"/>
        </pc:sldMasterMkLst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1485922840" sldId="2147483765"/>
          </pc:sldLayoutMkLst>
        </pc:sldLayoutChg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2253528012" sldId="2147483766"/>
          </pc:sldLayoutMkLst>
        </pc:sldLayoutChg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2919139133" sldId="2147483767"/>
          </pc:sldLayoutMkLst>
        </pc:sldLayoutChg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3361371441" sldId="2147483768"/>
          </pc:sldLayoutMkLst>
        </pc:sldLayoutChg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358535415" sldId="2147483769"/>
          </pc:sldLayoutMkLst>
        </pc:sldLayoutChg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591120835" sldId="2147483770"/>
          </pc:sldLayoutMkLst>
        </pc:sldLayoutChg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1059323306" sldId="2147483771"/>
          </pc:sldLayoutMkLst>
        </pc:sldLayoutChg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3751078975" sldId="2147483772"/>
          </pc:sldLayoutMkLst>
        </pc:sldLayoutChg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1813511401" sldId="2147483773"/>
          </pc:sldLayoutMkLst>
        </pc:sldLayoutChg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311385685" sldId="2147483774"/>
          </pc:sldLayoutMkLst>
        </pc:sldLayoutChg>
        <pc:sldLayoutChg chg="add mod replId">
          <pc:chgData name="Tomislav Puljic" userId="d3a2650e3dc99e5f" providerId="Windows Live" clId="Web-{B0E1116B-FEDB-4787-93DD-3388EA507D9D}" dt="2021-02-26T18:27:24.617" v="13"/>
          <pc:sldLayoutMkLst>
            <pc:docMk/>
            <pc:sldMasterMk cId="492971605" sldId="2147483764"/>
            <pc:sldLayoutMk cId="294363647" sldId="2147483775"/>
          </pc:sldLayoutMkLst>
        </pc:sldLayoutChg>
      </pc:sldMasterChg>
    </pc:docChg>
  </pc:docChgLst>
  <pc:docChgLst>
    <pc:chgData name="Tomislav Puljic" userId="d3a2650e3dc99e5f" providerId="Windows Live" clId="Web-{9A8B5A39-BDAB-48C1-A9AA-7DCAAB5109B6}"/>
    <pc:docChg chg="modSld">
      <pc:chgData name="Tomislav Puljic" userId="d3a2650e3dc99e5f" providerId="Windows Live" clId="Web-{9A8B5A39-BDAB-48C1-A9AA-7DCAAB5109B6}" dt="2021-02-26T19:53:01.162" v="37" actId="14100"/>
      <pc:docMkLst>
        <pc:docMk/>
      </pc:docMkLst>
      <pc:sldChg chg="addSp delSp modSp">
        <pc:chgData name="Tomislav Puljic" userId="d3a2650e3dc99e5f" providerId="Windows Live" clId="Web-{9A8B5A39-BDAB-48C1-A9AA-7DCAAB5109B6}" dt="2021-02-26T19:53:01.162" v="37" actId="14100"/>
        <pc:sldMkLst>
          <pc:docMk/>
          <pc:sldMk cId="4178830098" sldId="258"/>
        </pc:sldMkLst>
        <pc:spChg chg="del">
          <ac:chgData name="Tomislav Puljic" userId="d3a2650e3dc99e5f" providerId="Windows Live" clId="Web-{9A8B5A39-BDAB-48C1-A9AA-7DCAAB5109B6}" dt="2021-02-26T19:47:01.414" v="4"/>
          <ac:spMkLst>
            <pc:docMk/>
            <pc:sldMk cId="4178830098" sldId="258"/>
            <ac:spMk id="2" creationId="{DDE0B1A3-9D0E-49E3-9D1C-1B6E8C472B5D}"/>
          </ac:spMkLst>
        </pc:spChg>
        <pc:spChg chg="add del mod">
          <ac:chgData name="Tomislav Puljic" userId="d3a2650e3dc99e5f" providerId="Windows Live" clId="Web-{9A8B5A39-BDAB-48C1-A9AA-7DCAAB5109B6}" dt="2021-02-26T19:47:09.024" v="6"/>
          <ac:spMkLst>
            <pc:docMk/>
            <pc:sldMk cId="4178830098" sldId="258"/>
            <ac:spMk id="5" creationId="{35358287-145B-425F-BF80-A272A5FEDAB9}"/>
          </ac:spMkLst>
        </pc:spChg>
        <pc:picChg chg="add mod modCrop">
          <ac:chgData name="Tomislav Puljic" userId="d3a2650e3dc99e5f" providerId="Windows Live" clId="Web-{9A8B5A39-BDAB-48C1-A9AA-7DCAAB5109B6}" dt="2021-02-26T19:53:01.162" v="37" actId="14100"/>
          <ac:picMkLst>
            <pc:docMk/>
            <pc:sldMk cId="4178830098" sldId="258"/>
            <ac:picMk id="7" creationId="{F5662822-A880-41E0-856C-CC83A84443EE}"/>
          </ac:picMkLst>
        </pc:picChg>
        <pc:picChg chg="mod modCrop">
          <ac:chgData name="Tomislav Puljic" userId="d3a2650e3dc99e5f" providerId="Windows Live" clId="Web-{9A8B5A39-BDAB-48C1-A9AA-7DCAAB5109B6}" dt="2021-02-26T19:52:46.287" v="31" actId="14100"/>
          <ac:picMkLst>
            <pc:docMk/>
            <pc:sldMk cId="4178830098" sldId="258"/>
            <ac:picMk id="8" creationId="{9D438007-D8E8-407E-8358-1AB907862C94}"/>
          </ac:picMkLst>
        </pc:picChg>
      </pc:sldChg>
    </pc:docChg>
  </pc:docChgLst>
  <pc:docChgLst>
    <pc:chgData name="Tomislav Puljic" userId="d3a2650e3dc99e5f" providerId="Windows Live" clId="Web-{270C79F5-E274-4C91-A7D6-5AC13C152B58}"/>
    <pc:docChg chg="addSld modSld">
      <pc:chgData name="Tomislav Puljic" userId="d3a2650e3dc99e5f" providerId="Windows Live" clId="Web-{270C79F5-E274-4C91-A7D6-5AC13C152B58}" dt="2021-02-26T19:24:05.429" v="78" actId="20577"/>
      <pc:docMkLst>
        <pc:docMk/>
      </pc:docMkLst>
      <pc:sldChg chg="addSp delSp modSp">
        <pc:chgData name="Tomislav Puljic" userId="d3a2650e3dc99e5f" providerId="Windows Live" clId="Web-{270C79F5-E274-4C91-A7D6-5AC13C152B58}" dt="2021-02-26T19:21:47.286" v="61" actId="1076"/>
        <pc:sldMkLst>
          <pc:docMk/>
          <pc:sldMk cId="4269519183" sldId="257"/>
        </pc:sldMkLst>
        <pc:spChg chg="mod">
          <ac:chgData name="Tomislav Puljic" userId="d3a2650e3dc99e5f" providerId="Windows Live" clId="Web-{270C79F5-E274-4C91-A7D6-5AC13C152B58}" dt="2021-02-26T19:15:08.293" v="43" actId="20577"/>
          <ac:spMkLst>
            <pc:docMk/>
            <pc:sldMk cId="4269519183" sldId="257"/>
            <ac:spMk id="4" creationId="{82343ADF-642A-4716-86A9-38816F7009C5}"/>
          </ac:spMkLst>
        </pc:spChg>
        <pc:spChg chg="add mod">
          <ac:chgData name="Tomislav Puljic" userId="d3a2650e3dc99e5f" providerId="Windows Live" clId="Web-{270C79F5-E274-4C91-A7D6-5AC13C152B58}" dt="2021-02-26T19:14:45.105" v="38" actId="1076"/>
          <ac:spMkLst>
            <pc:docMk/>
            <pc:sldMk cId="4269519183" sldId="257"/>
            <ac:spMk id="6" creationId="{C32F553D-B2FD-42DF-803F-EE2D05F143D2}"/>
          </ac:spMkLst>
        </pc:spChg>
        <pc:spChg chg="add mod">
          <ac:chgData name="Tomislav Puljic" userId="d3a2650e3dc99e5f" providerId="Windows Live" clId="Web-{270C79F5-E274-4C91-A7D6-5AC13C152B58}" dt="2021-02-26T19:21:42.536" v="60" actId="1076"/>
          <ac:spMkLst>
            <pc:docMk/>
            <pc:sldMk cId="4269519183" sldId="257"/>
            <ac:spMk id="7" creationId="{7DE223F6-EDFB-407C-BD38-D78EA0D1EBA4}"/>
          </ac:spMkLst>
        </pc:spChg>
        <pc:picChg chg="mod">
          <ac:chgData name="Tomislav Puljic" userId="d3a2650e3dc99e5f" providerId="Windows Live" clId="Web-{270C79F5-E274-4C91-A7D6-5AC13C152B58}" dt="2021-02-26T19:21:15.785" v="56" actId="1076"/>
          <ac:picMkLst>
            <pc:docMk/>
            <pc:sldMk cId="4269519183" sldId="257"/>
            <ac:picMk id="3" creationId="{DDC68EA6-F5E5-44D9-9DD9-6C51F7B254BB}"/>
          </ac:picMkLst>
        </pc:picChg>
        <pc:picChg chg="add del mod modCrop">
          <ac:chgData name="Tomislav Puljic" userId="d3a2650e3dc99e5f" providerId="Windows Live" clId="Web-{270C79F5-E274-4C91-A7D6-5AC13C152B58}" dt="2021-02-26T19:17:49.765" v="49"/>
          <ac:picMkLst>
            <pc:docMk/>
            <pc:sldMk cId="4269519183" sldId="257"/>
            <ac:picMk id="8" creationId="{05CE1CE5-C4BB-460A-89F8-D772FF402D1E}"/>
          </ac:picMkLst>
        </pc:picChg>
        <pc:picChg chg="add mod modCrop">
          <ac:chgData name="Tomislav Puljic" userId="d3a2650e3dc99e5f" providerId="Windows Live" clId="Web-{270C79F5-E274-4C91-A7D6-5AC13C152B58}" dt="2021-02-26T19:21:47.286" v="61" actId="1076"/>
          <ac:picMkLst>
            <pc:docMk/>
            <pc:sldMk cId="4269519183" sldId="257"/>
            <ac:picMk id="10" creationId="{03BD3FC8-EDB8-4614-BACE-4E21DAEDD04A}"/>
          </ac:picMkLst>
        </pc:picChg>
      </pc:sldChg>
      <pc:sldChg chg="modSp new">
        <pc:chgData name="Tomislav Puljic" userId="d3a2650e3dc99e5f" providerId="Windows Live" clId="Web-{270C79F5-E274-4C91-A7D6-5AC13C152B58}" dt="2021-02-26T19:24:05.429" v="78" actId="20577"/>
        <pc:sldMkLst>
          <pc:docMk/>
          <pc:sldMk cId="4178830098" sldId="258"/>
        </pc:sldMkLst>
        <pc:spChg chg="mod">
          <ac:chgData name="Tomislav Puljic" userId="d3a2650e3dc99e5f" providerId="Windows Live" clId="Web-{270C79F5-E274-4C91-A7D6-5AC13C152B58}" dt="2021-02-26T19:24:05.429" v="78" actId="20577"/>
          <ac:spMkLst>
            <pc:docMk/>
            <pc:sldMk cId="4178830098" sldId="258"/>
            <ac:spMk id="2" creationId="{DDE0B1A3-9D0E-49E3-9D1C-1B6E8C472B5D}"/>
          </ac:spMkLst>
        </pc:spChg>
      </pc:sldChg>
    </pc:docChg>
  </pc:docChgLst>
  <pc:docChgLst>
    <pc:chgData name="Tomislav Puljic" userId="d3a2650e3dc99e5f" providerId="Windows Live" clId="Web-{350A2746-30A3-4F95-B3C8-D5AC1756D653}"/>
    <pc:docChg chg="modSld sldOrd">
      <pc:chgData name="Tomislav Puljic" userId="d3a2650e3dc99e5f" providerId="Windows Live" clId="Web-{350A2746-30A3-4F95-B3C8-D5AC1756D653}" dt="2021-03-01T19:08:14.294" v="292" actId="14100"/>
      <pc:docMkLst>
        <pc:docMk/>
      </pc:docMkLst>
      <pc:sldChg chg="modSp">
        <pc:chgData name="Tomislav Puljic" userId="d3a2650e3dc99e5f" providerId="Windows Live" clId="Web-{350A2746-30A3-4F95-B3C8-D5AC1756D653}" dt="2021-03-01T19:08:14.294" v="292" actId="14100"/>
        <pc:sldMkLst>
          <pc:docMk/>
          <pc:sldMk cId="4269519183" sldId="257"/>
        </pc:sldMkLst>
        <pc:spChg chg="mod">
          <ac:chgData name="Tomislav Puljic" userId="d3a2650e3dc99e5f" providerId="Windows Live" clId="Web-{350A2746-30A3-4F95-B3C8-D5AC1756D653}" dt="2021-03-01T19:08:14.294" v="292" actId="14100"/>
          <ac:spMkLst>
            <pc:docMk/>
            <pc:sldMk cId="4269519183" sldId="257"/>
            <ac:spMk id="7" creationId="{7DE223F6-EDFB-407C-BD38-D78EA0D1EBA4}"/>
          </ac:spMkLst>
        </pc:spChg>
      </pc:sldChg>
      <pc:sldChg chg="modSp">
        <pc:chgData name="Tomislav Puljic" userId="d3a2650e3dc99e5f" providerId="Windows Live" clId="Web-{350A2746-30A3-4F95-B3C8-D5AC1756D653}" dt="2021-03-01T18:32:11.830" v="7" actId="20577"/>
        <pc:sldMkLst>
          <pc:docMk/>
          <pc:sldMk cId="3742270258" sldId="259"/>
        </pc:sldMkLst>
        <pc:spChg chg="mod">
          <ac:chgData name="Tomislav Puljic" userId="d3a2650e3dc99e5f" providerId="Windows Live" clId="Web-{350A2746-30A3-4F95-B3C8-D5AC1756D653}" dt="2021-03-01T18:32:11.830" v="7" actId="20577"/>
          <ac:spMkLst>
            <pc:docMk/>
            <pc:sldMk cId="3742270258" sldId="259"/>
            <ac:spMk id="9" creationId="{5D4B90BD-4FF3-42C9-AE16-1DB96B3E69F5}"/>
          </ac:spMkLst>
        </pc:spChg>
      </pc:sldChg>
      <pc:sldChg chg="modSp addAnim delAnim modAnim">
        <pc:chgData name="Tomislav Puljic" userId="d3a2650e3dc99e5f" providerId="Windows Live" clId="Web-{350A2746-30A3-4F95-B3C8-D5AC1756D653}" dt="2021-03-01T19:06:04.993" v="291" actId="20577"/>
        <pc:sldMkLst>
          <pc:docMk/>
          <pc:sldMk cId="1993389690" sldId="260"/>
        </pc:sldMkLst>
        <pc:spChg chg="mod">
          <ac:chgData name="Tomislav Puljic" userId="d3a2650e3dc99e5f" providerId="Windows Live" clId="Web-{350A2746-30A3-4F95-B3C8-D5AC1756D653}" dt="2021-03-01T18:45:09.257" v="132" actId="1076"/>
          <ac:spMkLst>
            <pc:docMk/>
            <pc:sldMk cId="1993389690" sldId="260"/>
            <ac:spMk id="2" creationId="{4796027E-AA1B-404C-A26A-4A598EEA6454}"/>
          </ac:spMkLst>
        </pc:spChg>
        <pc:spChg chg="mod">
          <ac:chgData name="Tomislav Puljic" userId="d3a2650e3dc99e5f" providerId="Windows Live" clId="Web-{350A2746-30A3-4F95-B3C8-D5AC1756D653}" dt="2021-03-01T19:06:04.993" v="291" actId="20577"/>
          <ac:spMkLst>
            <pc:docMk/>
            <pc:sldMk cId="1993389690" sldId="260"/>
            <ac:spMk id="3" creationId="{D466851B-4262-4EEB-9C1A-FCA28152A002}"/>
          </ac:spMkLst>
        </pc:spChg>
      </pc:sldChg>
      <pc:sldChg chg="modSp addAnim delAnim modAnim">
        <pc:chgData name="Tomislav Puljic" userId="d3a2650e3dc99e5f" providerId="Windows Live" clId="Web-{350A2746-30A3-4F95-B3C8-D5AC1756D653}" dt="2021-03-01T19:04:22.866" v="281" actId="14100"/>
        <pc:sldMkLst>
          <pc:docMk/>
          <pc:sldMk cId="2841487661" sldId="261"/>
        </pc:sldMkLst>
        <pc:spChg chg="mod">
          <ac:chgData name="Tomislav Puljic" userId="d3a2650e3dc99e5f" providerId="Windows Live" clId="Web-{350A2746-30A3-4F95-B3C8-D5AC1756D653}" dt="2021-03-01T19:03:46.880" v="276" actId="14100"/>
          <ac:spMkLst>
            <pc:docMk/>
            <pc:sldMk cId="2841487661" sldId="261"/>
            <ac:spMk id="2" creationId="{3F942C8D-EC8D-4BD4-8C43-ABD4B5256560}"/>
          </ac:spMkLst>
        </pc:spChg>
        <pc:picChg chg="mod">
          <ac:chgData name="Tomislav Puljic" userId="d3a2650e3dc99e5f" providerId="Windows Live" clId="Web-{350A2746-30A3-4F95-B3C8-D5AC1756D653}" dt="2021-03-01T19:04:22.866" v="281" actId="14100"/>
          <ac:picMkLst>
            <pc:docMk/>
            <pc:sldMk cId="2841487661" sldId="261"/>
            <ac:picMk id="3" creationId="{71B7943C-5C2A-4590-9726-A67C88A56FDB}"/>
          </ac:picMkLst>
        </pc:picChg>
      </pc:sldChg>
      <pc:sldChg chg="modSp ord">
        <pc:chgData name="Tomislav Puljic" userId="d3a2650e3dc99e5f" providerId="Windows Live" clId="Web-{350A2746-30A3-4F95-B3C8-D5AC1756D653}" dt="2021-03-01T19:05:08.945" v="287" actId="1076"/>
        <pc:sldMkLst>
          <pc:docMk/>
          <pc:sldMk cId="931368113" sldId="262"/>
        </pc:sldMkLst>
        <pc:spChg chg="mod">
          <ac:chgData name="Tomislav Puljic" userId="d3a2650e3dc99e5f" providerId="Windows Live" clId="Web-{350A2746-30A3-4F95-B3C8-D5AC1756D653}" dt="2021-03-01T19:05:00.101" v="286" actId="14100"/>
          <ac:spMkLst>
            <pc:docMk/>
            <pc:sldMk cId="931368113" sldId="262"/>
            <ac:spMk id="2" creationId="{5B855F5F-6134-424A-B307-383FB27AFE3A}"/>
          </ac:spMkLst>
        </pc:spChg>
        <pc:spChg chg="mod">
          <ac:chgData name="Tomislav Puljic" userId="d3a2650e3dc99e5f" providerId="Windows Live" clId="Web-{350A2746-30A3-4F95-B3C8-D5AC1756D653}" dt="2021-03-01T18:51:12.313" v="232" actId="20577"/>
          <ac:spMkLst>
            <pc:docMk/>
            <pc:sldMk cId="931368113" sldId="262"/>
            <ac:spMk id="6" creationId="{4C800446-77E8-4277-8688-821FA46F206D}"/>
          </ac:spMkLst>
        </pc:spChg>
        <pc:picChg chg="mod">
          <ac:chgData name="Tomislav Puljic" userId="d3a2650e3dc99e5f" providerId="Windows Live" clId="Web-{350A2746-30A3-4F95-B3C8-D5AC1756D653}" dt="2021-03-01T19:05:08.945" v="287" actId="1076"/>
          <ac:picMkLst>
            <pc:docMk/>
            <pc:sldMk cId="931368113" sldId="262"/>
            <ac:picMk id="3" creationId="{B37FB000-6F6D-4F13-A199-5230C90ECF68}"/>
          </ac:picMkLst>
        </pc:picChg>
      </pc:sldChg>
      <pc:sldChg chg="addSp delSp modSp addAnim modAnim">
        <pc:chgData name="Tomislav Puljic" userId="d3a2650e3dc99e5f" providerId="Windows Live" clId="Web-{350A2746-30A3-4F95-B3C8-D5AC1756D653}" dt="2021-03-01T19:04:45.319" v="285" actId="1076"/>
        <pc:sldMkLst>
          <pc:docMk/>
          <pc:sldMk cId="3627563161" sldId="263"/>
        </pc:sldMkLst>
        <pc:spChg chg="add mod">
          <ac:chgData name="Tomislav Puljic" userId="d3a2650e3dc99e5f" providerId="Windows Live" clId="Web-{350A2746-30A3-4F95-B3C8-D5AC1756D653}" dt="2021-03-01T18:45:34.179" v="137" actId="20577"/>
          <ac:spMkLst>
            <pc:docMk/>
            <pc:sldMk cId="3627563161" sldId="263"/>
            <ac:spMk id="4" creationId="{AA9A1513-2C67-41B1-9F1C-1082B5043AAC}"/>
          </ac:spMkLst>
        </pc:spChg>
        <pc:spChg chg="mod">
          <ac:chgData name="Tomislav Puljic" userId="d3a2650e3dc99e5f" providerId="Windows Live" clId="Web-{350A2746-30A3-4F95-B3C8-D5AC1756D653}" dt="2021-03-01T18:36:55.525" v="24"/>
          <ac:spMkLst>
            <pc:docMk/>
            <pc:sldMk cId="3627563161" sldId="263"/>
            <ac:spMk id="5" creationId="{F7200B5C-2EED-4E3E-AA1D-4E40AD6233FD}"/>
          </ac:spMkLst>
        </pc:spChg>
        <pc:spChg chg="mod">
          <ac:chgData name="Tomislav Puljic" userId="d3a2650e3dc99e5f" providerId="Windows Live" clId="Web-{350A2746-30A3-4F95-B3C8-D5AC1756D653}" dt="2021-03-01T18:59:49.155" v="267" actId="20577"/>
          <ac:spMkLst>
            <pc:docMk/>
            <pc:sldMk cId="3627563161" sldId="263"/>
            <ac:spMk id="6" creationId="{1594E370-EB30-4B80-9723-945FF91A577E}"/>
          </ac:spMkLst>
        </pc:spChg>
        <pc:spChg chg="mod">
          <ac:chgData name="Tomislav Puljic" userId="d3a2650e3dc99e5f" providerId="Windows Live" clId="Web-{350A2746-30A3-4F95-B3C8-D5AC1756D653}" dt="2021-03-01T18:36:12.477" v="18" actId="20577"/>
          <ac:spMkLst>
            <pc:docMk/>
            <pc:sldMk cId="3627563161" sldId="263"/>
            <ac:spMk id="7" creationId="{B672A621-34BA-442F-805B-5E28053600AE}"/>
          </ac:spMkLst>
        </pc:spChg>
        <pc:picChg chg="add mod">
          <ac:chgData name="Tomislav Puljic" userId="d3a2650e3dc99e5f" providerId="Windows Live" clId="Web-{350A2746-30A3-4F95-B3C8-D5AC1756D653}" dt="2021-03-01T19:04:45.319" v="285" actId="1076"/>
          <ac:picMkLst>
            <pc:docMk/>
            <pc:sldMk cId="3627563161" sldId="263"/>
            <ac:picMk id="8" creationId="{D37C9879-9D04-45D2-8F46-A4B4D5C83499}"/>
          </ac:picMkLst>
        </pc:picChg>
        <pc:picChg chg="del">
          <ac:chgData name="Tomislav Puljic" userId="d3a2650e3dc99e5f" providerId="Windows Live" clId="Web-{350A2746-30A3-4F95-B3C8-D5AC1756D653}" dt="2021-03-01T18:36:15.821" v="19"/>
          <ac:picMkLst>
            <pc:docMk/>
            <pc:sldMk cId="3627563161" sldId="263"/>
            <ac:picMk id="9" creationId="{17C83423-905D-411C-ABCE-2785CF6F3BD4}"/>
          </ac:picMkLst>
        </pc:picChg>
        <pc:picChg chg="del">
          <ac:chgData name="Tomislav Puljic" userId="d3a2650e3dc99e5f" providerId="Windows Live" clId="Web-{350A2746-30A3-4F95-B3C8-D5AC1756D653}" dt="2021-03-01T18:36:18.415" v="20"/>
          <ac:picMkLst>
            <pc:docMk/>
            <pc:sldMk cId="3627563161" sldId="263"/>
            <ac:picMk id="11" creationId="{6C0124BE-3D90-48AC-A2D6-649D5720072D}"/>
          </ac:picMkLst>
        </pc:picChg>
      </pc:sldChg>
    </pc:docChg>
  </pc:docChgLst>
  <pc:docChgLst>
    <pc:chgData name="Tomislav Puljic" userId="d3a2650e3dc99e5f" providerId="Windows Live" clId="Web-{C3855EF4-5E8C-476C-8D3A-34CAE2114574}"/>
    <pc:docChg chg="addSld delSld modSld addMainMaster delMainMaster">
      <pc:chgData name="Tomislav Puljic" userId="d3a2650e3dc99e5f" providerId="Windows Live" clId="Web-{C3855EF4-5E8C-476C-8D3A-34CAE2114574}" dt="2021-02-26T18:18:15.658" v="3"/>
      <pc:docMkLst>
        <pc:docMk/>
      </pc:docMkLst>
      <pc:sldChg chg="modSp del">
        <pc:chgData name="Tomislav Puljic" userId="d3a2650e3dc99e5f" providerId="Windows Live" clId="Web-{C3855EF4-5E8C-476C-8D3A-34CAE2114574}" dt="2021-02-26T18:17:01.391" v="1"/>
        <pc:sldMkLst>
          <pc:docMk/>
          <pc:sldMk cId="414714023" sldId="256"/>
        </pc:sldMkLst>
        <pc:picChg chg="mod">
          <ac:chgData name="Tomislav Puljic" userId="d3a2650e3dc99e5f" providerId="Windows Live" clId="Web-{C3855EF4-5E8C-476C-8D3A-34CAE2114574}" dt="2021-02-26T18:16:51.782" v="0" actId="1076"/>
          <ac:picMkLst>
            <pc:docMk/>
            <pc:sldMk cId="414714023" sldId="256"/>
            <ac:picMk id="4" creationId="{BEFE5EEC-DACE-4EC8-B11B-F3A665E0A088}"/>
          </ac:picMkLst>
        </pc:picChg>
      </pc:sldChg>
      <pc:sldChg chg="modSp new mod modClrScheme chgLayout">
        <pc:chgData name="Tomislav Puljic" userId="d3a2650e3dc99e5f" providerId="Windows Live" clId="Web-{C3855EF4-5E8C-476C-8D3A-34CAE2114574}" dt="2021-02-26T18:18:15.658" v="3"/>
        <pc:sldMkLst>
          <pc:docMk/>
          <pc:sldMk cId="2349646573" sldId="256"/>
        </pc:sldMkLst>
        <pc:spChg chg="mod ord">
          <ac:chgData name="Tomislav Puljic" userId="d3a2650e3dc99e5f" providerId="Windows Live" clId="Web-{C3855EF4-5E8C-476C-8D3A-34CAE2114574}" dt="2021-02-26T18:18:15.658" v="3"/>
          <ac:spMkLst>
            <pc:docMk/>
            <pc:sldMk cId="2349646573" sldId="256"/>
            <ac:spMk id="2" creationId="{1D694EBF-A105-4B13-A78D-DDC066EB3BEC}"/>
          </ac:spMkLst>
        </pc:spChg>
        <pc:spChg chg="mod ord">
          <ac:chgData name="Tomislav Puljic" userId="d3a2650e3dc99e5f" providerId="Windows Live" clId="Web-{C3855EF4-5E8C-476C-8D3A-34CAE2114574}" dt="2021-02-26T18:18:15.658" v="3"/>
          <ac:spMkLst>
            <pc:docMk/>
            <pc:sldMk cId="2349646573" sldId="256"/>
            <ac:spMk id="3" creationId="{EFB95694-DAEE-4FB5-B147-92B019873445}"/>
          </ac:spMkLst>
        </pc:spChg>
      </pc:sldChg>
      <pc:sldMasterChg chg="del delSldLayout">
        <pc:chgData name="Tomislav Puljic" userId="d3a2650e3dc99e5f" providerId="Windows Live" clId="Web-{C3855EF4-5E8C-476C-8D3A-34CAE2114574}" dt="2021-02-26T18:18:15.658" v="3"/>
        <pc:sldMasterMkLst>
          <pc:docMk/>
          <pc:sldMasterMk cId="2959803195" sldId="2147483751"/>
        </pc:sldMasterMkLst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3489479056" sldId="2147483740"/>
          </pc:sldLayoutMkLst>
        </pc:sldLayoutChg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3990627428" sldId="2147483741"/>
          </pc:sldLayoutMkLst>
        </pc:sldLayoutChg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1577669589" sldId="2147483742"/>
          </pc:sldLayoutMkLst>
        </pc:sldLayoutChg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2981369035" sldId="2147483743"/>
          </pc:sldLayoutMkLst>
        </pc:sldLayoutChg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2353201565" sldId="2147483744"/>
          </pc:sldLayoutMkLst>
        </pc:sldLayoutChg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2205187410" sldId="2147483745"/>
          </pc:sldLayoutMkLst>
        </pc:sldLayoutChg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4072349910" sldId="2147483746"/>
          </pc:sldLayoutMkLst>
        </pc:sldLayoutChg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1198583119" sldId="2147483747"/>
          </pc:sldLayoutMkLst>
        </pc:sldLayoutChg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1538995233" sldId="2147483748"/>
          </pc:sldLayoutMkLst>
        </pc:sldLayoutChg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1033704276" sldId="2147483749"/>
          </pc:sldLayoutMkLst>
        </pc:sldLayoutChg>
        <pc:sldLayoutChg chg="del">
          <pc:chgData name="Tomislav Puljic" userId="d3a2650e3dc99e5f" providerId="Windows Live" clId="Web-{C3855EF4-5E8C-476C-8D3A-34CAE2114574}" dt="2021-02-26T18:18:15.658" v="3"/>
          <pc:sldLayoutMkLst>
            <pc:docMk/>
            <pc:sldMasterMk cId="2959803195" sldId="2147483751"/>
            <pc:sldLayoutMk cId="2947515757" sldId="2147483750"/>
          </pc:sldLayoutMkLst>
        </pc:sldLayoutChg>
      </pc:sldMasterChg>
      <pc:sldMasterChg chg="add addSldLayout modSldLayout">
        <pc:chgData name="Tomislav Puljic" userId="d3a2650e3dc99e5f" providerId="Windows Live" clId="Web-{C3855EF4-5E8C-476C-8D3A-34CAE2114574}" dt="2021-02-26T18:18:15.658" v="3"/>
        <pc:sldMasterMkLst>
          <pc:docMk/>
          <pc:sldMasterMk cId="11006597" sldId="2147483752"/>
        </pc:sldMasterMkLst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2621897817" sldId="2147483753"/>
          </pc:sldLayoutMkLst>
        </pc:sldLayoutChg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2048357656" sldId="2147483754"/>
          </pc:sldLayoutMkLst>
        </pc:sldLayoutChg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4209242008" sldId="2147483755"/>
          </pc:sldLayoutMkLst>
        </pc:sldLayoutChg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140294294" sldId="2147483756"/>
          </pc:sldLayoutMkLst>
        </pc:sldLayoutChg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3690133692" sldId="2147483757"/>
          </pc:sldLayoutMkLst>
        </pc:sldLayoutChg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3461031998" sldId="2147483758"/>
          </pc:sldLayoutMkLst>
        </pc:sldLayoutChg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4016779192" sldId="2147483759"/>
          </pc:sldLayoutMkLst>
        </pc:sldLayoutChg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840977708" sldId="2147483760"/>
          </pc:sldLayoutMkLst>
        </pc:sldLayoutChg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2109766979" sldId="2147483761"/>
          </pc:sldLayoutMkLst>
        </pc:sldLayoutChg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1486442626" sldId="2147483762"/>
          </pc:sldLayoutMkLst>
        </pc:sldLayoutChg>
        <pc:sldLayoutChg chg="add mod replId">
          <pc:chgData name="Tomislav Puljic" userId="d3a2650e3dc99e5f" providerId="Windows Live" clId="Web-{C3855EF4-5E8C-476C-8D3A-34CAE2114574}" dt="2021-02-26T18:18:15.658" v="3"/>
          <pc:sldLayoutMkLst>
            <pc:docMk/>
            <pc:sldMasterMk cId="11006597" sldId="2147483752"/>
            <pc:sldLayoutMk cId="3670559644" sldId="2147483763"/>
          </pc:sldLayoutMkLst>
        </pc:sldLayoutChg>
      </pc:sldMasterChg>
    </pc:docChg>
  </pc:docChgLst>
  <pc:docChgLst>
    <pc:chgData name="Tomislav Puljic" userId="d3a2650e3dc99e5f" providerId="Windows Live" clId="Web-{882D0908-CA1C-44E9-8F5B-BD2A4497D442}"/>
    <pc:docChg chg="modSld">
      <pc:chgData name="Tomislav Puljic" userId="d3a2650e3dc99e5f" providerId="Windows Live" clId="Web-{882D0908-CA1C-44E9-8F5B-BD2A4497D442}" dt="2021-03-01T21:08:35.908" v="0" actId="20577"/>
      <pc:docMkLst>
        <pc:docMk/>
      </pc:docMkLst>
      <pc:sldChg chg="modSp">
        <pc:chgData name="Tomislav Puljic" userId="d3a2650e3dc99e5f" providerId="Windows Live" clId="Web-{882D0908-CA1C-44E9-8F5B-BD2A4497D442}" dt="2021-03-01T21:08:35.908" v="0" actId="20577"/>
        <pc:sldMkLst>
          <pc:docMk/>
          <pc:sldMk cId="931368113" sldId="262"/>
        </pc:sldMkLst>
        <pc:spChg chg="mod">
          <ac:chgData name="Tomislav Puljic" userId="d3a2650e3dc99e5f" providerId="Windows Live" clId="Web-{882D0908-CA1C-44E9-8F5B-BD2A4497D442}" dt="2021-03-01T21:08:35.908" v="0" actId="20577"/>
          <ac:spMkLst>
            <pc:docMk/>
            <pc:sldMk cId="931368113" sldId="262"/>
            <ac:spMk id="6" creationId="{4C800446-77E8-4277-8688-821FA46F20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9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1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290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02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9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6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3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0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7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2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62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94EBF-A105-4B13-A78D-DDC066EB3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438399"/>
            <a:ext cx="8001000" cy="2971801"/>
          </a:xfrm>
        </p:spPr>
        <p:txBody>
          <a:bodyPr/>
          <a:lstStyle/>
          <a:p>
            <a:r>
              <a:rPr lang="hr-HR" b="1">
                <a:solidFill>
                  <a:schemeClr val="bg1"/>
                </a:solidFill>
                <a:latin typeface="Arial"/>
                <a:cs typeface="Arial"/>
              </a:rPr>
              <a:t>4. РАЗРЕД</a:t>
            </a:r>
            <a:endParaRPr lang="sr-Latn-RS">
              <a:solidFill>
                <a:schemeClr val="bg1"/>
              </a:solidFill>
              <a:ea typeface="+mj-lt"/>
              <a:cs typeface="+mj-lt"/>
            </a:endParaRPr>
          </a:p>
          <a:p>
            <a:r>
              <a:rPr lang="hr-HR" b="1" err="1">
                <a:solidFill>
                  <a:schemeClr val="bg1"/>
                </a:solidFill>
                <a:latin typeface="Arial"/>
                <a:cs typeface="Arial"/>
              </a:rPr>
              <a:t>математика</a:t>
            </a:r>
            <a:endParaRPr lang="hr-HR" err="1">
              <a:solidFill>
                <a:schemeClr val="bg1"/>
              </a:solidFill>
              <a:ea typeface="+mj-lt"/>
              <a:cs typeface="+mj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hr-HR">
              <a:ea typeface="+mj-lt"/>
              <a:cs typeface="+mj-lt"/>
            </a:endParaRPr>
          </a:p>
          <a:p>
            <a:endParaRPr lang="hr-HR" b="1">
              <a:solidFill>
                <a:schemeClr val="bg1"/>
              </a:solidFill>
              <a:latin typeface="Arial"/>
              <a:cs typeface="Calibri Ligh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B95694-DAEE-4FB5-B147-92B019873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76524"/>
            <a:ext cx="6400800" cy="1947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hr-HR" sz="4400" b="1" err="1">
                <a:solidFill>
                  <a:schemeClr val="bg1"/>
                </a:solidFill>
                <a:latin typeface="Arial"/>
                <a:cs typeface="Arial"/>
              </a:rPr>
              <a:t>Обим</a:t>
            </a:r>
            <a:r>
              <a:rPr lang="hr-HR" sz="4400" b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4400" b="1" err="1">
                <a:solidFill>
                  <a:schemeClr val="bg1"/>
                </a:solidFill>
                <a:latin typeface="Arial"/>
                <a:cs typeface="Arial"/>
              </a:rPr>
              <a:t>квадрата</a:t>
            </a:r>
            <a:r>
              <a:rPr lang="hr-HR" sz="4400" b="1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4400" b="1" err="1">
                <a:solidFill>
                  <a:schemeClr val="bg1"/>
                </a:solidFill>
                <a:latin typeface="Arial"/>
                <a:cs typeface="Arial"/>
              </a:rPr>
              <a:t>правоугаоника</a:t>
            </a:r>
            <a:endParaRPr lang="hr-HR" sz="44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64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lroad extending through the desert">
            <a:extLst>
              <a:ext uri="{FF2B5EF4-FFF2-40B4-BE49-F238E27FC236}">
                <a16:creationId xmlns:a16="http://schemas.microsoft.com/office/drawing/2014/main" id="{AA67FBC2-1C2C-4CFB-9ABE-A9E32F251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46108" r="-2" b="8891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F7E64DD-6BFD-4AD2-8595-FBC8E2D5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2" y="1582925"/>
            <a:ext cx="5849703" cy="2713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5000"/>
              </a:lnSpc>
            </a:pPr>
            <a:br>
              <a:rPr lang="en-US" sz="4000" b="1" cap="all">
                <a:latin typeface="Arial"/>
              </a:rPr>
            </a:br>
            <a:br>
              <a:rPr lang="en-US" sz="4000" b="1" cap="all"/>
            </a:br>
            <a:endParaRPr lang="en-US" sz="4000" b="1" cap="all">
              <a:solidFill>
                <a:srgbClr val="FFFFFF"/>
              </a:solidFill>
            </a:endParaRP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DDC68EA6-F5E5-44D9-9DD9-6C51F7B25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33" b="54407"/>
          <a:stretch/>
        </p:blipFill>
        <p:spPr>
          <a:xfrm>
            <a:off x="506651" y="1199103"/>
            <a:ext cx="6338990" cy="215679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2343ADF-642A-4716-86A9-38816F7009C5}"/>
              </a:ext>
            </a:extLst>
          </p:cNvPr>
          <p:cNvSpPr txBox="1"/>
          <p:nvPr/>
        </p:nvSpPr>
        <p:spPr>
          <a:xfrm>
            <a:off x="507932" y="40283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Врсте</a:t>
            </a:r>
            <a:r>
              <a:rPr lang="hr-HR" sz="2800" b="1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углова</a:t>
            </a:r>
            <a:endParaRPr lang="hr-HR" sz="2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32F553D-B2FD-42DF-803F-EE2D05F143D2}"/>
              </a:ext>
            </a:extLst>
          </p:cNvPr>
          <p:cNvSpPr txBox="1"/>
          <p:nvPr/>
        </p:nvSpPr>
        <p:spPr>
          <a:xfrm>
            <a:off x="502984" y="359932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2800" b="1" err="1">
                <a:solidFill>
                  <a:schemeClr val="bg1"/>
                </a:solidFill>
                <a:latin typeface="Arial"/>
                <a:cs typeface="Arial"/>
              </a:rPr>
              <a:t>Многоугао</a:t>
            </a:r>
            <a:endParaRPr lang="hr-HR" sz="2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DE223F6-EDFB-407C-BD38-D78EA0D1EBA4}"/>
              </a:ext>
            </a:extLst>
          </p:cNvPr>
          <p:cNvSpPr txBox="1"/>
          <p:nvPr/>
        </p:nvSpPr>
        <p:spPr>
          <a:xfrm>
            <a:off x="504397" y="4084969"/>
            <a:ext cx="93241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z-Cyrl-AZ"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Многоугао </a:t>
            </a:r>
            <a:r>
              <a:rPr lang="az-Cyrl-AZ" sz="2400">
                <a:solidFill>
                  <a:schemeClr val="bg1"/>
                </a:solidFill>
                <a:latin typeface="Arial"/>
                <a:ea typeface="Arial"/>
                <a:cs typeface="Arial"/>
              </a:rPr>
              <a:t>је фигура у равни коју чини затворена изломљена линија и унутрашња област одређена том линијом.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EC619B8-547A-4CCD-B65B-0F124AA7A5F1}"/>
              </a:ext>
            </a:extLst>
          </p:cNvPr>
          <p:cNvSpPr txBox="1"/>
          <p:nvPr/>
        </p:nvSpPr>
        <p:spPr>
          <a:xfrm flipH="1">
            <a:off x="478972" y="206829"/>
            <a:ext cx="42454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28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Slika 10" descr="Slika na kojoj se prikazuje tekst, posjetnica, vektorska grafika&#10;&#10;Opis je automatski generiran">
            <a:extLst>
              <a:ext uri="{FF2B5EF4-FFF2-40B4-BE49-F238E27FC236}">
                <a16:creationId xmlns:a16="http://schemas.microsoft.com/office/drawing/2014/main" id="{F0BB6759-7343-47FE-AF40-766FC28434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" t="2863" r="1448" b="67621"/>
          <a:stretch/>
        </p:blipFill>
        <p:spPr>
          <a:xfrm>
            <a:off x="508180" y="5216857"/>
            <a:ext cx="6335322" cy="14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1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8">
            <a:extLst>
              <a:ext uri="{FF2B5EF4-FFF2-40B4-BE49-F238E27FC236}">
                <a16:creationId xmlns:a16="http://schemas.microsoft.com/office/drawing/2014/main" id="{9D438007-D8E8-407E-8358-1AB907862C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113" t="10773" r="28845" b="58538"/>
          <a:stretch/>
        </p:blipFill>
        <p:spPr>
          <a:xfrm>
            <a:off x="518684" y="1043536"/>
            <a:ext cx="4011639" cy="2384382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294E18C-E7C0-48FE-8413-2F61E5CBA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722" y="4307797"/>
            <a:ext cx="5700249" cy="9865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buNone/>
            </a:pP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Правоугаоник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који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има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све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странице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једнаке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зове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 b="1">
                <a:solidFill>
                  <a:schemeClr val="bg1"/>
                </a:solidFill>
                <a:latin typeface="Arial"/>
                <a:cs typeface="Arial"/>
              </a:rPr>
              <a:t> КВАДРАТ.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1DFD987-5D5F-42C1-9010-CA3C58A8673D}"/>
              </a:ext>
            </a:extLst>
          </p:cNvPr>
          <p:cNvSpPr txBox="1"/>
          <p:nvPr/>
        </p:nvSpPr>
        <p:spPr>
          <a:xfrm>
            <a:off x="400885" y="4310291"/>
            <a:ext cx="48068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ПРАВОУГАОНИК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је</a:t>
            </a:r>
            <a:r>
              <a:rPr lang="hr-HR" sz="240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четвороугао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коме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су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сва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четири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угла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права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hr-HR" sz="2400">
              <a:latin typeface="Arial"/>
              <a:cs typeface="Arial"/>
            </a:endParaRPr>
          </a:p>
        </p:txBody>
      </p:sp>
      <p:pic>
        <p:nvPicPr>
          <p:cNvPr id="7" name="Slika 8">
            <a:extLst>
              <a:ext uri="{FF2B5EF4-FFF2-40B4-BE49-F238E27FC236}">
                <a16:creationId xmlns:a16="http://schemas.microsoft.com/office/drawing/2014/main" id="{F5662822-A880-41E0-856C-CC83A8444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82" t="11603" r="34676" b="59361"/>
          <a:stretch/>
        </p:blipFill>
        <p:spPr>
          <a:xfrm>
            <a:off x="7019229" y="1038499"/>
            <a:ext cx="3058660" cy="239070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0F6A7AE-EBAC-40E4-91D5-64283E5B9818}"/>
              </a:ext>
            </a:extLst>
          </p:cNvPr>
          <p:cNvSpPr txBox="1"/>
          <p:nvPr/>
        </p:nvSpPr>
        <p:spPr>
          <a:xfrm>
            <a:off x="4525071" y="118062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тјеме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правоугаоника</a:t>
            </a:r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09BF702-7E28-4279-AC7A-2626A10FA3CC}"/>
              </a:ext>
            </a:extLst>
          </p:cNvPr>
          <p:cNvSpPr txBox="1"/>
          <p:nvPr/>
        </p:nvSpPr>
        <p:spPr>
          <a:xfrm>
            <a:off x="4522270" y="1864099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страница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правоугаоника</a:t>
            </a:r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0DAECB7-BA49-4766-92AC-23A660C0F822}"/>
              </a:ext>
            </a:extLst>
          </p:cNvPr>
          <p:cNvSpPr txBox="1"/>
          <p:nvPr/>
        </p:nvSpPr>
        <p:spPr>
          <a:xfrm>
            <a:off x="4530674" y="252244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угао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правоугаоника</a:t>
            </a:r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A5A7DD7-EC06-4867-B596-1FC420C84770}"/>
              </a:ext>
            </a:extLst>
          </p:cNvPr>
          <p:cNvSpPr txBox="1"/>
          <p:nvPr/>
        </p:nvSpPr>
        <p:spPr>
          <a:xfrm>
            <a:off x="1934135" y="242048"/>
            <a:ext cx="75057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4000" b="1">
                <a:solidFill>
                  <a:schemeClr val="bg1"/>
                </a:solidFill>
                <a:latin typeface="Arial"/>
                <a:cs typeface="Arial"/>
              </a:rPr>
              <a:t>ПРАВОУГАОНИК И КВАДРАТ</a:t>
            </a:r>
          </a:p>
        </p:txBody>
      </p:sp>
    </p:spTree>
    <p:extLst>
      <p:ext uri="{BB962C8B-B14F-4D97-AF65-F5344CB8AC3E}">
        <p14:creationId xmlns:p14="http://schemas.microsoft.com/office/powerpoint/2010/main" val="41788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6">
            <a:extLst>
              <a:ext uri="{FF2B5EF4-FFF2-40B4-BE49-F238E27FC236}">
                <a16:creationId xmlns:a16="http://schemas.microsoft.com/office/drawing/2014/main" id="{A11DB43C-1469-43E9-B068-F36159168E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9328" t="68371" r="36211" b="4153"/>
          <a:stretch/>
        </p:blipFill>
        <p:spPr>
          <a:xfrm>
            <a:off x="7149875" y="1644073"/>
            <a:ext cx="2540044" cy="2136190"/>
          </a:xfr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D4B90BD-4FF3-42C9-AE16-1DB96B3E69F5}"/>
              </a:ext>
            </a:extLst>
          </p:cNvPr>
          <p:cNvSpPr txBox="1"/>
          <p:nvPr/>
        </p:nvSpPr>
        <p:spPr>
          <a:xfrm>
            <a:off x="838338" y="3981756"/>
            <a:ext cx="861508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Arial"/>
                <a:cs typeface="Arial"/>
              </a:rPr>
              <a:t>ОБИМ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збир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дужина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свих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страница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Означава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великим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штампаним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словом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b="1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CD70F32-9389-4B34-83F4-3AEADAB96982}"/>
              </a:ext>
            </a:extLst>
          </p:cNvPr>
          <p:cNvSpPr txBox="1"/>
          <p:nvPr/>
        </p:nvSpPr>
        <p:spPr>
          <a:xfrm>
            <a:off x="1620371" y="4982135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O= a+a+b+b</a:t>
            </a:r>
          </a:p>
          <a:p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O= 2</a:t>
            </a:r>
            <a:r>
              <a:rPr lang="hr-HR" sz="2400" b="1">
                <a:solidFill>
                  <a:schemeClr val="bg1"/>
                </a:solidFill>
                <a:ea typeface="+mn-lt"/>
                <a:cs typeface="+mn-lt"/>
              </a:rPr>
              <a:t>⋅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a + 2</a:t>
            </a:r>
            <a:r>
              <a:rPr lang="hr-HR" sz="2400" b="1">
                <a:solidFill>
                  <a:schemeClr val="bg1"/>
                </a:solidFill>
                <a:ea typeface="+mn-lt"/>
                <a:cs typeface="+mn-lt"/>
              </a:rPr>
              <a:t>⋅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b</a:t>
            </a:r>
          </a:p>
          <a:p>
            <a:r>
              <a:rPr lang="hr-HR" sz="3600" b="1">
                <a:solidFill>
                  <a:schemeClr val="bg1"/>
                </a:solidFill>
                <a:latin typeface="Arial"/>
                <a:cs typeface="Arial"/>
              </a:rPr>
              <a:t>O= 2</a:t>
            </a:r>
            <a:r>
              <a:rPr lang="hr-HR" sz="3600" b="1">
                <a:solidFill>
                  <a:schemeClr val="bg1"/>
                </a:solidFill>
                <a:ea typeface="+mn-lt"/>
                <a:cs typeface="+mn-lt"/>
              </a:rPr>
              <a:t>⋅</a:t>
            </a:r>
            <a:r>
              <a:rPr lang="hr-HR" sz="3600" b="1">
                <a:solidFill>
                  <a:schemeClr val="bg1"/>
                </a:solidFill>
                <a:latin typeface="Arial"/>
                <a:cs typeface="Arial"/>
              </a:rPr>
              <a:t>(a+b)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536C365-3B3E-48C2-94A6-47B4ADFF6170}"/>
              </a:ext>
            </a:extLst>
          </p:cNvPr>
          <p:cNvSpPr txBox="1"/>
          <p:nvPr/>
        </p:nvSpPr>
        <p:spPr>
          <a:xfrm>
            <a:off x="7086040" y="4979334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O= a+a+a+a</a:t>
            </a:r>
          </a:p>
          <a:p>
            <a:endParaRPr lang="hr-HR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3600" b="1">
                <a:solidFill>
                  <a:schemeClr val="bg1"/>
                </a:solidFill>
                <a:latin typeface="Arial"/>
                <a:cs typeface="Arial"/>
              </a:rPr>
              <a:t>O= 4</a:t>
            </a:r>
            <a:r>
              <a:rPr lang="hr-HR" sz="3600" b="1">
                <a:solidFill>
                  <a:schemeClr val="bg1"/>
                </a:solidFill>
                <a:ea typeface="+mn-lt"/>
                <a:cs typeface="+mn-lt"/>
              </a:rPr>
              <a:t>⋅</a:t>
            </a:r>
            <a:r>
              <a:rPr lang="hr-HR" sz="3600" b="1">
                <a:solidFill>
                  <a:schemeClr val="bg1"/>
                </a:solidFill>
                <a:latin typeface="Arial"/>
                <a:cs typeface="Arial"/>
              </a:rPr>
              <a:t>a</a:t>
            </a:r>
          </a:p>
        </p:txBody>
      </p:sp>
      <p:pic>
        <p:nvPicPr>
          <p:cNvPr id="14" name="Slika 14">
            <a:extLst>
              <a:ext uri="{FF2B5EF4-FFF2-40B4-BE49-F238E27FC236}">
                <a16:creationId xmlns:a16="http://schemas.microsoft.com/office/drawing/2014/main" id="{8401D987-45D7-41AC-8DE2-783CE8049D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941" t="67101" r="34398" b="3583"/>
          <a:stretch/>
        </p:blipFill>
        <p:spPr>
          <a:xfrm>
            <a:off x="834999" y="1580911"/>
            <a:ext cx="3154049" cy="2040420"/>
          </a:xfr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E4FCB4E-22D5-43A9-AF8B-DD09EED83182}"/>
              </a:ext>
            </a:extLst>
          </p:cNvPr>
          <p:cNvSpPr txBox="1"/>
          <p:nvPr/>
        </p:nvSpPr>
        <p:spPr>
          <a:xfrm>
            <a:off x="741218" y="383309"/>
            <a:ext cx="96473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Странице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квадрата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правоугаоника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обиљежавају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малим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писаним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словима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2400" err="1">
                <a:solidFill>
                  <a:schemeClr val="bg1"/>
                </a:solidFill>
                <a:latin typeface="Arial"/>
                <a:cs typeface="Arial"/>
              </a:rPr>
              <a:t>латинице</a:t>
            </a:r>
            <a:r>
              <a:rPr lang="hr-HR" sz="240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hr-HR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796027E-AA1B-404C-A26A-4A598EEA6454}"/>
              </a:ext>
            </a:extLst>
          </p:cNvPr>
          <p:cNvSpPr txBox="1"/>
          <p:nvPr/>
        </p:nvSpPr>
        <p:spPr>
          <a:xfrm>
            <a:off x="348100" y="248140"/>
            <a:ext cx="347056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3600" b="1">
                <a:solidFill>
                  <a:schemeClr val="bg1"/>
                </a:solidFill>
                <a:latin typeface="Arial"/>
                <a:cs typeface="Arial"/>
              </a:rPr>
              <a:t>ЗАДАТАК 1.</a:t>
            </a:r>
          </a:p>
          <a:p>
            <a:endParaRPr lang="hr-HR" sz="3600">
              <a:latin typeface="Arial"/>
              <a:cs typeface="Arial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466851B-4262-4EEB-9C1A-FCA28152A002}"/>
              </a:ext>
            </a:extLst>
          </p:cNvPr>
          <p:cNvSpPr txBox="1"/>
          <p:nvPr/>
        </p:nvSpPr>
        <p:spPr>
          <a:xfrm>
            <a:off x="354205" y="1453022"/>
            <a:ext cx="10658287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Израчунај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обим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квадрата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чија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страница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25 cm.</a:t>
            </a:r>
            <a:endParaRPr lang="sr-Latn-RS"/>
          </a:p>
          <a:p>
            <a:endParaRPr lang="hr-HR" sz="36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endParaRPr lang="hr-HR" sz="3600" u="sng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r>
              <a:rPr lang="hr-HR" sz="3600" u="sng">
                <a:solidFill>
                  <a:schemeClr val="bg1"/>
                </a:solidFill>
                <a:latin typeface="Arial"/>
                <a:ea typeface="+mn-lt"/>
                <a:cs typeface="+mn-lt"/>
              </a:rPr>
              <a:t>a=25 cm</a:t>
            </a:r>
            <a:endParaRPr lang="hr-HR" sz="3600" u="sng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O=?</a:t>
            </a:r>
          </a:p>
          <a:p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O=4</a:t>
            </a:r>
            <a:r>
              <a:rPr lang="hr-HR" sz="3600" b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⋅</a:t>
            </a:r>
            <a:r>
              <a:rPr lang="hr-HR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a</a:t>
            </a:r>
            <a:endParaRPr lang="hr-HR" sz="36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O=4</a:t>
            </a:r>
            <a:r>
              <a:rPr lang="hr-HR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⋅25</a:t>
            </a:r>
            <a:endParaRPr lang="hr-HR" sz="36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O=100 cm</a:t>
            </a:r>
          </a:p>
          <a:p>
            <a:endParaRPr lang="hr-HR" sz="2800">
              <a:latin typeface="Arial"/>
              <a:cs typeface="Arial"/>
            </a:endParaRPr>
          </a:p>
          <a:p>
            <a:endParaRPr lang="hr-HR" sz="2800">
              <a:latin typeface="Arial"/>
              <a:cs typeface="Arial"/>
            </a:endParaRPr>
          </a:p>
        </p:txBody>
      </p:sp>
      <p:pic>
        <p:nvPicPr>
          <p:cNvPr id="4" name="Slika 4" descr="Slika na kojoj se prikazuje tekst, osoba, na zatvorenom&#10;&#10;Opis je automatski generiran">
            <a:extLst>
              <a:ext uri="{FF2B5EF4-FFF2-40B4-BE49-F238E27FC236}">
                <a16:creationId xmlns:a16="http://schemas.microsoft.com/office/drawing/2014/main" id="{999FB770-3AEA-4B37-BF78-9B354C37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909" y="2894282"/>
            <a:ext cx="4846452" cy="3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F942C8D-EC8D-4BD4-8C43-ABD4B5256560}"/>
              </a:ext>
            </a:extLst>
          </p:cNvPr>
          <p:cNvSpPr txBox="1"/>
          <p:nvPr/>
        </p:nvSpPr>
        <p:spPr>
          <a:xfrm>
            <a:off x="478972" y="250371"/>
            <a:ext cx="10516589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az-Cyrl-AZ" sz="3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ЗАДАТАК 2.</a:t>
            </a:r>
          </a:p>
          <a:p>
            <a:r>
              <a:rPr lang="az-Cyrl-AZ" sz="3600">
                <a:solidFill>
                  <a:schemeClr val="bg1"/>
                </a:solidFill>
                <a:latin typeface="Arial"/>
                <a:cs typeface="Arial"/>
              </a:rPr>
              <a:t>Израчунај обим правоугаоника чије су странице 19 cm и 8 cm.</a:t>
            </a:r>
          </a:p>
          <a:p>
            <a:endParaRPr lang="az-Cyrl-AZ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az-Cyrl-AZ" sz="3600">
                <a:solidFill>
                  <a:schemeClr val="bg1"/>
                </a:solidFill>
                <a:latin typeface="Arial"/>
                <a:cs typeface="Arial"/>
              </a:rPr>
              <a:t>a=19 cm</a:t>
            </a:r>
          </a:p>
          <a:p>
            <a:r>
              <a:rPr lang="az-Cyrl-AZ" sz="3600" u="sng">
                <a:solidFill>
                  <a:schemeClr val="bg1"/>
                </a:solidFill>
                <a:latin typeface="Arial"/>
                <a:cs typeface="Arial"/>
              </a:rPr>
              <a:t>b=8 cm</a:t>
            </a:r>
          </a:p>
          <a:p>
            <a:r>
              <a:rPr lang="az-Cyrl-AZ" sz="3600">
                <a:solidFill>
                  <a:schemeClr val="bg1"/>
                </a:solidFill>
                <a:latin typeface="Arial"/>
                <a:cs typeface="Arial"/>
              </a:rPr>
              <a:t>O=?</a:t>
            </a:r>
          </a:p>
          <a:p>
            <a:r>
              <a:rPr lang="az-Cyrl-AZ" sz="3600">
                <a:solidFill>
                  <a:schemeClr val="bg1"/>
                </a:solidFill>
                <a:latin typeface="Arial"/>
                <a:cs typeface="Arial"/>
              </a:rPr>
              <a:t>О=2</a:t>
            </a:r>
            <a:r>
              <a:rPr lang="az-Cyrl-AZ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⋅(a+b)</a:t>
            </a:r>
          </a:p>
          <a:p>
            <a:r>
              <a:rPr lang="az-Cyrl-AZ" sz="3600">
                <a:solidFill>
                  <a:schemeClr val="bg1"/>
                </a:solidFill>
                <a:latin typeface="Arial"/>
                <a:cs typeface="Arial"/>
              </a:rPr>
              <a:t>O=2</a:t>
            </a:r>
            <a:r>
              <a:rPr lang="az-Cyrl-AZ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⋅(19+8)</a:t>
            </a:r>
          </a:p>
          <a:p>
            <a:r>
              <a:rPr lang="az-Cyrl-AZ" sz="3600">
                <a:solidFill>
                  <a:schemeClr val="bg1"/>
                </a:solidFill>
                <a:latin typeface="Arial"/>
                <a:cs typeface="Arial"/>
              </a:rPr>
              <a:t>O=2</a:t>
            </a:r>
            <a:r>
              <a:rPr lang="az-Cyrl-AZ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⋅27</a:t>
            </a:r>
          </a:p>
          <a:p>
            <a:r>
              <a:rPr lang="az-Cyrl-AZ" sz="3600">
                <a:solidFill>
                  <a:schemeClr val="bg1"/>
                </a:solidFill>
                <a:latin typeface="Arial"/>
                <a:cs typeface="Arial"/>
              </a:rPr>
              <a:t>O=54 cm</a:t>
            </a:r>
          </a:p>
        </p:txBody>
      </p:sp>
      <p:pic>
        <p:nvPicPr>
          <p:cNvPr id="3" name="Slika 3" descr="Slika na kojoj se prikazuje tekst, vektorska grafika&#10;&#10;Opis je automatski generiran">
            <a:extLst>
              <a:ext uri="{FF2B5EF4-FFF2-40B4-BE49-F238E27FC236}">
                <a16:creationId xmlns:a16="http://schemas.microsoft.com/office/drawing/2014/main" id="{71B7943C-5C2A-4590-9726-A67C88A5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710" y="2611439"/>
            <a:ext cx="5006397" cy="35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6BF2ADB-D0DA-4B6F-BCC8-FFF5F4BC2A50}"/>
              </a:ext>
            </a:extLst>
          </p:cNvPr>
          <p:cNvSpPr txBox="1"/>
          <p:nvPr/>
        </p:nvSpPr>
        <p:spPr>
          <a:xfrm>
            <a:off x="411348" y="2615541"/>
            <a:ext cx="74652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3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CD07D68-A016-4303-BEC6-76EFE3762E09}"/>
              </a:ext>
            </a:extLst>
          </p:cNvPr>
          <p:cNvSpPr txBox="1"/>
          <p:nvPr/>
        </p:nvSpPr>
        <p:spPr>
          <a:xfrm>
            <a:off x="412049" y="3321834"/>
            <a:ext cx="107903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2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7200B5C-2EED-4E3E-AA1D-4E40AD6233FD}"/>
              </a:ext>
            </a:extLst>
          </p:cNvPr>
          <p:cNvSpPr txBox="1"/>
          <p:nvPr/>
        </p:nvSpPr>
        <p:spPr>
          <a:xfrm>
            <a:off x="337459" y="457201"/>
            <a:ext cx="1100545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36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Колика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дужина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странице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квадрата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, 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ако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његов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обим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 280 dm?</a:t>
            </a:r>
            <a:endParaRPr lang="hr-HR" sz="3600">
              <a:solidFill>
                <a:schemeClr val="bg1"/>
              </a:solidFill>
              <a:ea typeface="+mn-lt"/>
              <a:cs typeface="+mn-lt"/>
            </a:endParaRPr>
          </a:p>
          <a:p>
            <a:endParaRPr lang="hr-HR" sz="3600">
              <a:ea typeface="+mn-lt"/>
              <a:cs typeface="+mn-lt"/>
            </a:endParaRPr>
          </a:p>
          <a:p>
            <a:endParaRPr lang="hr-HR" sz="3600">
              <a:solidFill>
                <a:schemeClr val="bg1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594E370-EB30-4B80-9723-945FF91A577E}"/>
              </a:ext>
            </a:extLst>
          </p:cNvPr>
          <p:cNvSpPr txBox="1"/>
          <p:nvPr/>
        </p:nvSpPr>
        <p:spPr>
          <a:xfrm>
            <a:off x="338818" y="229960"/>
            <a:ext cx="11419113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z-Cyrl-AZ" sz="3600" b="1">
                <a:solidFill>
                  <a:schemeClr val="bg1"/>
                </a:solidFill>
                <a:latin typeface="Arial"/>
                <a:cs typeface="Arial"/>
              </a:rPr>
              <a:t>ЗАДАТАК 3.</a:t>
            </a:r>
            <a:endParaRPr lang="az-Cyrl-AZ" sz="3600" b="1">
              <a:solidFill>
                <a:schemeClr val="bg1"/>
              </a:solidFill>
              <a:ea typeface="+mn-lt"/>
              <a:cs typeface="+mn-lt"/>
            </a:endParaRPr>
          </a:p>
          <a:p>
            <a:endParaRPr lang="hr-HR" sz="3200" b="1">
              <a:solidFill>
                <a:schemeClr val="bg1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672A621-34BA-442F-805B-5E28053600AE}"/>
              </a:ext>
            </a:extLst>
          </p:cNvPr>
          <p:cNvSpPr txBox="1"/>
          <p:nvPr/>
        </p:nvSpPr>
        <p:spPr>
          <a:xfrm>
            <a:off x="4604657" y="2198914"/>
            <a:ext cx="33528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360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36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A9A1513-2C67-41B1-9F1C-1082B5043AAC}"/>
              </a:ext>
            </a:extLst>
          </p:cNvPr>
          <p:cNvSpPr txBox="1"/>
          <p:nvPr/>
        </p:nvSpPr>
        <p:spPr>
          <a:xfrm>
            <a:off x="337457" y="2558143"/>
            <a:ext cx="27432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3600" u="sng">
                <a:solidFill>
                  <a:schemeClr val="bg1"/>
                </a:solidFill>
                <a:latin typeface="Arial"/>
                <a:cs typeface="Segoe UI"/>
              </a:rPr>
              <a:t>O=280 dm</a:t>
            </a:r>
            <a:r>
              <a:rPr lang="en-US" sz="3600" u="sng">
                <a:solidFill>
                  <a:schemeClr val="bg1"/>
                </a:solidFill>
                <a:latin typeface="Arial"/>
                <a:cs typeface="Segoe UI"/>
              </a:rPr>
              <a:t>​</a:t>
            </a:r>
          </a:p>
          <a:p>
            <a:r>
              <a:rPr lang="hr-HR" sz="3600">
                <a:solidFill>
                  <a:schemeClr val="bg1"/>
                </a:solidFill>
                <a:latin typeface="Arial"/>
                <a:cs typeface="Segoe UI"/>
              </a:rPr>
              <a:t>a=?</a:t>
            </a:r>
            <a:r>
              <a:rPr lang="en-US" sz="3600">
                <a:solidFill>
                  <a:schemeClr val="bg1"/>
                </a:solidFill>
                <a:latin typeface="Arial"/>
                <a:cs typeface="Segoe UI"/>
              </a:rPr>
              <a:t>​</a:t>
            </a:r>
          </a:p>
          <a:p>
            <a:r>
              <a:rPr lang="en-US" sz="3600">
                <a:solidFill>
                  <a:schemeClr val="bg1"/>
                </a:solidFill>
                <a:latin typeface="Arial"/>
                <a:cs typeface="Segoe UI"/>
              </a:rPr>
              <a:t>О=4</a:t>
            </a:r>
            <a:r>
              <a:rPr lang="en-US" sz="3600">
                <a:solidFill>
                  <a:schemeClr val="bg1"/>
                </a:solidFill>
                <a:ea typeface="+mn-lt"/>
                <a:cs typeface="+mn-lt"/>
              </a:rPr>
              <a:t>⋅</a:t>
            </a:r>
            <a:r>
              <a:rPr lang="en-US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а</a:t>
            </a:r>
          </a:p>
          <a:p>
            <a:r>
              <a:rPr lang="en-US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280=4</a:t>
            </a:r>
            <a:r>
              <a:rPr lang="en-US" sz="3600">
                <a:solidFill>
                  <a:schemeClr val="bg1"/>
                </a:solidFill>
                <a:ea typeface="+mn-lt"/>
                <a:cs typeface="+mn-lt"/>
              </a:rPr>
              <a:t>⋅</a:t>
            </a:r>
            <a:r>
              <a:rPr lang="en-US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а</a:t>
            </a:r>
          </a:p>
          <a:p>
            <a:r>
              <a:rPr lang="en-US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а=280</a:t>
            </a:r>
            <a:r>
              <a:rPr lang="en-US" sz="3600">
                <a:solidFill>
                  <a:schemeClr val="bg1"/>
                </a:solidFill>
                <a:ea typeface="+mn-lt"/>
                <a:cs typeface="+mn-lt"/>
              </a:rPr>
              <a:t>:4</a:t>
            </a:r>
          </a:p>
          <a:p>
            <a:r>
              <a:rPr lang="en-US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a=70 dm</a:t>
            </a:r>
          </a:p>
        </p:txBody>
      </p:sp>
      <p:pic>
        <p:nvPicPr>
          <p:cNvPr id="8" name="Slika 9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D37C9879-9D04-45D2-8F46-A4B4D5C83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386" y="1888507"/>
            <a:ext cx="4417290" cy="40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B855F5F-6134-424A-B307-383FB27AFE3A}"/>
              </a:ext>
            </a:extLst>
          </p:cNvPr>
          <p:cNvSpPr txBox="1"/>
          <p:nvPr/>
        </p:nvSpPr>
        <p:spPr>
          <a:xfrm>
            <a:off x="371763" y="268514"/>
            <a:ext cx="1150619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3600" b="1">
                <a:solidFill>
                  <a:schemeClr val="bg1"/>
                </a:solidFill>
                <a:latin typeface="Arial"/>
                <a:cs typeface="Arial"/>
              </a:rPr>
              <a:t>ЗАДАТАК ЗА САМОСТАЛНИ РАД</a:t>
            </a:r>
            <a:endParaRPr lang="hr-HR" sz="3600" b="1">
              <a:solidFill>
                <a:schemeClr val="bg1"/>
              </a:solidFill>
              <a:ea typeface="+mn-lt"/>
              <a:cs typeface="+mn-lt"/>
            </a:endParaRPr>
          </a:p>
          <a:p>
            <a:endParaRPr lang="hr-HR" sz="36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Обим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правоугаоника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20 cm, а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дужина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краће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странице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је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3 cm.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Израчунај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дужину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друге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3600" err="1">
                <a:solidFill>
                  <a:schemeClr val="bg1"/>
                </a:solidFill>
                <a:latin typeface="Arial"/>
                <a:cs typeface="Arial"/>
              </a:rPr>
              <a:t>странице</a:t>
            </a:r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hr-HR" sz="3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B37FB000-6F6D-4F13-A199-5230C90E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2" y="3181208"/>
            <a:ext cx="4924134" cy="331267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C800446-77E8-4277-8688-821FA46F206D}"/>
              </a:ext>
            </a:extLst>
          </p:cNvPr>
          <p:cNvSpPr txBox="1"/>
          <p:nvPr/>
        </p:nvSpPr>
        <p:spPr>
          <a:xfrm>
            <a:off x="370114" y="3254829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O=20 cm</a:t>
            </a:r>
            <a:endParaRPr lang="hr-HR" sz="36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r>
              <a:rPr lang="hr-HR" sz="3600" u="sng">
                <a:solidFill>
                  <a:schemeClr val="bg1"/>
                </a:solidFill>
                <a:latin typeface="Arial"/>
                <a:cs typeface="Arial"/>
              </a:rPr>
              <a:t>b=3 cm</a:t>
            </a:r>
          </a:p>
          <a:p>
            <a:r>
              <a:rPr lang="hr-HR" sz="3600">
                <a:solidFill>
                  <a:schemeClr val="bg1"/>
                </a:solidFill>
                <a:latin typeface="Arial"/>
                <a:cs typeface="Arial"/>
              </a:rPr>
              <a:t>a=?</a:t>
            </a:r>
            <a:endParaRPr lang="en-US" sz="3600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3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Slice</vt:lpstr>
      <vt:lpstr>4. РАЗРЕД математика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revision>1</cp:revision>
  <dcterms:created xsi:type="dcterms:W3CDTF">2021-02-26T07:34:15Z</dcterms:created>
  <dcterms:modified xsi:type="dcterms:W3CDTF">2021-03-01T21:08:46Z</dcterms:modified>
</cp:coreProperties>
</file>