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Kliknite i uredite stil podnaslova mastera</a:t>
            </a:r>
            <a:endParaRPr lang="bs-Latn-BA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7016404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64368799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78350879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60260233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0322870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65228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22787264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3882270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5329807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1612456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75357797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 smtClean="0"/>
              <a:t>Kliknite i uredite naslov mastera</a:t>
            </a:r>
            <a:endParaRPr lang="bs-Latn-BA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bs-Latn-BA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C81A9-4A2F-4A70-82AB-70768D3078BC}" type="datetimeFigureOut">
              <a:rPr lang="bs-Latn-BA" smtClean="0"/>
              <a:t>1.3.2021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242E-C321-4CCF-B49C-7ABE92209CB5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908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1597819"/>
            <a:ext cx="7918648" cy="1102519"/>
          </a:xfrm>
        </p:spPr>
        <p:txBody>
          <a:bodyPr>
            <a:normAutofit fontScale="90000"/>
          </a:bodyPr>
          <a:lstStyle/>
          <a:p>
            <a:r>
              <a:rPr lang="sr-Cyrl-B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 предмет: Ликовна култура</a:t>
            </a:r>
            <a:r>
              <a:rPr lang="bs-Latn-B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s-Latn-BA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s-Latn-BA" dirty="0"/>
              <a:t/>
            </a:r>
            <a:br>
              <a:rPr lang="bs-Latn-BA" dirty="0"/>
            </a:br>
            <a:r>
              <a:rPr lang="sr-Latn-B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Преобликовање материјала или предмета њиховим спајањем</a:t>
            </a:r>
            <a:r>
              <a:rPr lang="bs-Latn-B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s-Latn-B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Разред: Четврти</a:t>
            </a:r>
            <a:endParaRPr lang="bs-Latn-B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381840"/>
            <a:ext cx="6400800" cy="847260"/>
          </a:xfrm>
        </p:spPr>
        <p:txBody>
          <a:bodyPr/>
          <a:lstStyle/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7884896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1005576"/>
            <a:ext cx="7704856" cy="864097"/>
          </a:xfrm>
        </p:spPr>
        <p:txBody>
          <a:bodyPr>
            <a:noAutofit/>
          </a:bodyPr>
          <a:lstStyle/>
          <a:p>
            <a:pPr algn="l"/>
            <a:r>
              <a:rPr lang="bs-Latn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 природи се дешавају разне промјене на</a:t>
            </a:r>
            <a:r>
              <a:rPr lang="bs-Latn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које човјек не може утицати (расту гљиве, лишће опада, гусјенице се претварају у лептирове…)</a:t>
            </a:r>
            <a:r>
              <a:rPr lang="bs-Latn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s-Latn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55576" y="2517744"/>
            <a:ext cx="7992888" cy="1998222"/>
          </a:xfrm>
        </p:spPr>
        <p:txBody>
          <a:bodyPr>
            <a:noAutofit/>
          </a:bodyPr>
          <a:lstStyle/>
          <a:p>
            <a:pPr algn="l"/>
            <a:r>
              <a:rPr lang="bs-Latn-B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B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Међутим,</a:t>
            </a:r>
            <a:r>
              <a:rPr lang="bs-Latn-B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природу човјек може и да мијења, тада је прилагоди својим потребама. Тада говоримо о преобликовању и спајању предмета. Тада имамо слободу да бирамо боје, материјале, облике и начине на које ћемо радити.</a:t>
            </a:r>
            <a:endParaRPr lang="bs-Latn-B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8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465517"/>
            <a:ext cx="7774632" cy="864095"/>
          </a:xfrm>
        </p:spPr>
        <p:txBody>
          <a:bodyPr>
            <a:normAutofit/>
          </a:bodyPr>
          <a:lstStyle/>
          <a:p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Мотив: Поклон за мајку</a:t>
            </a:r>
            <a:endParaRPr lang="bs-Latn-B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1491630"/>
            <a:ext cx="6400800" cy="2737470"/>
          </a:xfrm>
        </p:spPr>
        <p:txBody>
          <a:bodyPr/>
          <a:lstStyle/>
          <a:p>
            <a:endParaRPr lang="bs-Latn-BA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63637"/>
            <a:ext cx="2757927" cy="28336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63638"/>
            <a:ext cx="3596289" cy="28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761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5" y="1380707"/>
            <a:ext cx="3591187" cy="287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0707"/>
            <a:ext cx="2927275" cy="287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9847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7504"/>
            <a:ext cx="6552727" cy="45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14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4283968" y="2355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s-Latn-BA"/>
          </a:p>
        </p:txBody>
      </p:sp>
      <p:pic>
        <p:nvPicPr>
          <p:cNvPr id="3" name="cvijet od papira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225" y="0"/>
            <a:ext cx="7067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104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Kancelarij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arij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arij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</Words>
  <Application>Microsoft Office PowerPoint</Application>
  <PresentationFormat>Projekcija na ekranu (16:9)</PresentationFormat>
  <Paragraphs>4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7" baseType="lpstr">
      <vt:lpstr>Office tema</vt:lpstr>
      <vt:lpstr>Наставни предмет: Ликовна култура   Преобликовање материјала или предмета њиховим спајањем  Разред: Четврти</vt:lpstr>
      <vt:lpstr> У природи се дешавају разне промјене на које човјек не може утицати (расту гљиве, лишће опада, гусјенице се претварају у лептирове…).</vt:lpstr>
      <vt:lpstr>Мотив: Поклон за мајку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 предмет: Ликовна култура Наставна јединица:</dc:title>
  <dc:creator>Zeljka Djukic</dc:creator>
  <cp:lastModifiedBy>Zeljka Djukic</cp:lastModifiedBy>
  <cp:revision>10</cp:revision>
  <dcterms:created xsi:type="dcterms:W3CDTF">2021-02-24T13:00:23Z</dcterms:created>
  <dcterms:modified xsi:type="dcterms:W3CDTF">2021-03-01T18:27:05Z</dcterms:modified>
</cp:coreProperties>
</file>