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8" r:id="rId13"/>
  </p:sldIdLst>
  <p:sldSz cx="9144000" cy="5143500" type="screen16x9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792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6D960-1F2C-466D-BB3E-342F399BD3F5}" type="datetimeFigureOut">
              <a:rPr lang="sr-Latn-CS" smtClean="0"/>
              <a:pPr/>
              <a:t>28.2.2021.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24BF4-BECC-4E19-BA0E-63557137339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4BF4-BECC-4E19-BA0E-63557137339E}" type="slidenum">
              <a:rPr lang="sr-Latn-CS" smtClean="0"/>
              <a:pPr/>
              <a:t>4</a:t>
            </a:fld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FEB3-C781-4023-99C9-4BD9D345484D}" type="datetimeFigureOut">
              <a:rPr lang="sr-Latn-CS" smtClean="0"/>
              <a:pPr/>
              <a:t>28.2.2021.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E392-3616-4DCA-8184-DAC55E3959B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FEB3-C781-4023-99C9-4BD9D345484D}" type="datetimeFigureOut">
              <a:rPr lang="sr-Latn-CS" smtClean="0"/>
              <a:pPr/>
              <a:t>28.2.2021.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E392-3616-4DCA-8184-DAC55E3959B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FEB3-C781-4023-99C9-4BD9D345484D}" type="datetimeFigureOut">
              <a:rPr lang="sr-Latn-CS" smtClean="0"/>
              <a:pPr/>
              <a:t>28.2.2021.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E392-3616-4DCA-8184-DAC55E3959B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FEB3-C781-4023-99C9-4BD9D345484D}" type="datetimeFigureOut">
              <a:rPr lang="sr-Latn-CS" smtClean="0"/>
              <a:pPr/>
              <a:t>28.2.2021.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E392-3616-4DCA-8184-DAC55E3959B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FEB3-C781-4023-99C9-4BD9D345484D}" type="datetimeFigureOut">
              <a:rPr lang="sr-Latn-CS" smtClean="0"/>
              <a:pPr/>
              <a:t>28.2.2021.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E392-3616-4DCA-8184-DAC55E3959B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FEB3-C781-4023-99C9-4BD9D345484D}" type="datetimeFigureOut">
              <a:rPr lang="sr-Latn-CS" smtClean="0"/>
              <a:pPr/>
              <a:t>28.2.2021.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E392-3616-4DCA-8184-DAC55E3959B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FEB3-C781-4023-99C9-4BD9D345484D}" type="datetimeFigureOut">
              <a:rPr lang="sr-Latn-CS" smtClean="0"/>
              <a:pPr/>
              <a:t>28.2.2021.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E392-3616-4DCA-8184-DAC55E3959B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FEB3-C781-4023-99C9-4BD9D345484D}" type="datetimeFigureOut">
              <a:rPr lang="sr-Latn-CS" smtClean="0"/>
              <a:pPr/>
              <a:t>28.2.2021.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E392-3616-4DCA-8184-DAC55E3959B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FEB3-C781-4023-99C9-4BD9D345484D}" type="datetimeFigureOut">
              <a:rPr lang="sr-Latn-CS" smtClean="0"/>
              <a:pPr/>
              <a:t>28.2.2021.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E392-3616-4DCA-8184-DAC55E3959B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FEB3-C781-4023-99C9-4BD9D345484D}" type="datetimeFigureOut">
              <a:rPr lang="sr-Latn-CS" smtClean="0"/>
              <a:pPr/>
              <a:t>28.2.2021.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E392-3616-4DCA-8184-DAC55E3959B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FEB3-C781-4023-99C9-4BD9D345484D}" type="datetimeFigureOut">
              <a:rPr lang="sr-Latn-CS" smtClean="0"/>
              <a:pPr/>
              <a:t>28.2.2021.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E392-3616-4DCA-8184-DAC55E3959B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0FEB3-C781-4023-99C9-4BD9D345484D}" type="datetimeFigureOut">
              <a:rPr lang="sr-Latn-CS" smtClean="0"/>
              <a:pPr/>
              <a:t>28.2.2021.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E392-3616-4DCA-8184-DAC55E3959B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1109"/>
            <a:ext cx="9144000" cy="374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11560" y="141480"/>
            <a:ext cx="7772400" cy="1102519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ПРИРОДА И ДРУШТВО</a:t>
            </a:r>
            <a:br>
              <a:rPr lang="sr-Cyrl-R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sr-Cyrl-R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2. РАЗРЕД</a:t>
            </a:r>
            <a:endParaRPr lang="sr-Latn-C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548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endParaRPr lang="sr-Latn-C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712968" cy="2899488"/>
          </a:xfrm>
        </p:spPr>
        <p:txBody>
          <a:bodyPr>
            <a:normAutofit lnSpcReduction="10000"/>
          </a:bodyPr>
          <a:lstStyle/>
          <a:p>
            <a:pPr algn="l"/>
            <a:r>
              <a:rPr lang="sr-Cyrl-RS" sz="3000" b="1" dirty="0" smtClean="0">
                <a:solidFill>
                  <a:schemeClr val="tx1"/>
                </a:solidFill>
              </a:rPr>
              <a:t>ДОПУНИ РЕЧЕНИЦЕ ГДЈЕ КО РАДИ:</a:t>
            </a:r>
          </a:p>
          <a:p>
            <a:pPr algn="just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 Учитељица ради у </a:t>
            </a:r>
          </a:p>
          <a:p>
            <a:pPr algn="just">
              <a:buFont typeface="Arial" pitchFamily="34" charset="0"/>
              <a:buChar char="•"/>
            </a:pPr>
            <a:r>
              <a:rPr lang="sr-Cyrl-CS" sz="2800" dirty="0" smtClean="0">
                <a:solidFill>
                  <a:schemeClr val="tx1"/>
                </a:solidFill>
              </a:rPr>
              <a:t> П</a:t>
            </a:r>
            <a:r>
              <a:rPr lang="sr-Cyrl-RS" sz="2800" dirty="0" smtClean="0">
                <a:solidFill>
                  <a:schemeClr val="tx1"/>
                </a:solidFill>
              </a:rPr>
              <a:t>оштар ради у</a:t>
            </a:r>
          </a:p>
          <a:p>
            <a:pPr algn="just">
              <a:buFont typeface="Arial" pitchFamily="34" charset="0"/>
              <a:buChar char="•"/>
            </a:pPr>
            <a:r>
              <a:rPr lang="sr-Cyrl-CS" sz="2800" dirty="0" smtClean="0">
                <a:solidFill>
                  <a:schemeClr val="tx1"/>
                </a:solidFill>
              </a:rPr>
              <a:t> С</a:t>
            </a:r>
            <a:r>
              <a:rPr lang="sr-Cyrl-RS" sz="2800" dirty="0" smtClean="0">
                <a:solidFill>
                  <a:schemeClr val="tx1"/>
                </a:solidFill>
              </a:rPr>
              <a:t>толар ради у</a:t>
            </a:r>
          </a:p>
          <a:p>
            <a:pPr algn="just">
              <a:buFont typeface="Arial" pitchFamily="34" charset="0"/>
              <a:buChar char="•"/>
            </a:pPr>
            <a:r>
              <a:rPr lang="sr-Cyrl-CS" sz="2800" dirty="0" smtClean="0">
                <a:solidFill>
                  <a:schemeClr val="tx1"/>
                </a:solidFill>
              </a:rPr>
              <a:t> Љ</a:t>
            </a:r>
            <a:r>
              <a:rPr lang="sr-Cyrl-RS" sz="2800" dirty="0" smtClean="0">
                <a:solidFill>
                  <a:schemeClr val="tx1"/>
                </a:solidFill>
              </a:rPr>
              <a:t>екар ради у</a:t>
            </a:r>
          </a:p>
          <a:p>
            <a:pPr algn="just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 Кухар ради у</a:t>
            </a:r>
          </a:p>
          <a:p>
            <a:pPr algn="just"/>
            <a:endParaRPr lang="sr-Cyrl-RS" dirty="0" smtClean="0">
              <a:solidFill>
                <a:schemeClr val="tx1"/>
              </a:solidFill>
            </a:endParaRPr>
          </a:p>
          <a:p>
            <a:endParaRPr lang="sr-Cyrl-RS" dirty="0" smtClean="0">
              <a:solidFill>
                <a:schemeClr val="tx1"/>
              </a:solidFill>
            </a:endParaRPr>
          </a:p>
          <a:p>
            <a:endParaRPr lang="sr-Cyrl-RS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843558"/>
            <a:ext cx="8229600" cy="378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Cyrl-R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r-Latn-C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65816"/>
            <a:ext cx="1376461" cy="197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5" y="3165816"/>
            <a:ext cx="1584177" cy="197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1" y="3165816"/>
            <a:ext cx="1818437" cy="197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8326" y="3165816"/>
            <a:ext cx="1225674" cy="197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165817"/>
            <a:ext cx="1962150" cy="197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ubtitle 4"/>
          <p:cNvSpPr txBox="1">
            <a:spLocks/>
          </p:cNvSpPr>
          <p:nvPr/>
        </p:nvSpPr>
        <p:spPr>
          <a:xfrm>
            <a:off x="2843808" y="951570"/>
            <a:ext cx="1755304" cy="405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3059832" y="1383618"/>
            <a:ext cx="2448272" cy="405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2627784" y="1815666"/>
            <a:ext cx="2664296" cy="405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832" y="555526"/>
            <a:ext cx="1452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ШКОЛИ.</a:t>
            </a:r>
            <a:endParaRPr lang="sr-Latn-C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776" y="987574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ПОШТИ.</a:t>
            </a:r>
            <a:endParaRPr lang="sr-Latn-C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760" y="1419622"/>
            <a:ext cx="426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СТОЛАРСКОЈ РАДИОНИЦИ.</a:t>
            </a:r>
            <a:endParaRPr lang="sr-Latn-C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60" y="1923678"/>
            <a:ext cx="237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ОРДИНАЦИЈИ.</a:t>
            </a:r>
            <a:endParaRPr lang="sr-Latn-C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7744" y="2427734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КУХИЊИ.</a:t>
            </a:r>
            <a:endParaRPr lang="sr-Latn-C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51670"/>
            <a:ext cx="367580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2347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3000" b="1" dirty="0" smtClean="0">
                <a:solidFill>
                  <a:schemeClr val="tx1"/>
                </a:solidFill>
              </a:rPr>
              <a:t>З</a:t>
            </a:r>
            <a:r>
              <a:rPr lang="sr-Cyrl-RS" sz="3000" b="1" dirty="0" smtClean="0"/>
              <a:t>АДАТАК ЗА САМОСТАЛАН РАД</a:t>
            </a:r>
            <a:endParaRPr lang="sr-Cyrl-RS" sz="3000" b="1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9954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2400" b="1" dirty="0" smtClean="0"/>
              <a:t>ИГРА</a:t>
            </a:r>
            <a:r>
              <a:rPr lang="sr-Cyrl-CS" sz="2400" dirty="0" smtClean="0"/>
              <a:t>: Осмисли</a:t>
            </a:r>
            <a:r>
              <a:rPr lang="sr-Cyrl-RS" sz="2400" dirty="0" smtClean="0"/>
              <a:t> своју вртешку занимања људи. На картону нацртај или залијепи одређена занимања људи и заврти своју вртешку. </a:t>
            </a:r>
            <a:r>
              <a:rPr lang="sr-Cyrl-CS" sz="2400" dirty="0" smtClean="0"/>
              <a:t>З</a:t>
            </a:r>
            <a:r>
              <a:rPr lang="sr-Cyrl-RS" sz="2400" dirty="0" smtClean="0"/>
              <a:t>анимање које си добио/ла  одглуми на прави начин!</a:t>
            </a:r>
          </a:p>
          <a:p>
            <a:endParaRPr lang="sr-Latn-C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Batang" pitchFamily="18" charset="-127"/>
              </a:rPr>
              <a:t>РИЈЕШИ УКРШТЕНИЦУ!</a:t>
            </a:r>
            <a:endParaRPr lang="sr-Latn-CS" sz="3000" b="1" dirty="0">
              <a:solidFill>
                <a:schemeClr val="tx2">
                  <a:lumMod val="50000"/>
                </a:schemeClr>
              </a:solidFill>
              <a:latin typeface="+mj-lt"/>
              <a:ea typeface="Batang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146">
            <a:off x="492384" y="844218"/>
            <a:ext cx="7812359" cy="41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15816" y="100557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 smtClean="0">
                <a:solidFill>
                  <a:srgbClr val="FF0000"/>
                </a:solidFill>
              </a:rPr>
              <a:t>З</a:t>
            </a:r>
            <a:r>
              <a:rPr lang="sr-Cyrl-RS" sz="5400" dirty="0" smtClean="0"/>
              <a:t>    М    А    Ј</a:t>
            </a:r>
            <a:endParaRPr lang="sr-Latn-CS" sz="5400" dirty="0"/>
          </a:p>
        </p:txBody>
      </p:sp>
      <p:sp>
        <p:nvSpPr>
          <p:cNvPr id="28" name="TextBox 27"/>
          <p:cNvSpPr txBox="1"/>
          <p:nvPr/>
        </p:nvSpPr>
        <p:spPr>
          <a:xfrm>
            <a:off x="2699792" y="170765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 smtClean="0"/>
              <a:t> </a:t>
            </a:r>
            <a:r>
              <a:rPr lang="sr-Cyrl-RS" sz="5400" dirty="0" smtClean="0">
                <a:solidFill>
                  <a:srgbClr val="FF0000"/>
                </a:solidFill>
              </a:rPr>
              <a:t>У</a:t>
            </a:r>
            <a:r>
              <a:rPr lang="sr-Cyrl-RS" sz="5400" dirty="0" smtClean="0"/>
              <a:t>    Х     О</a:t>
            </a:r>
            <a:endParaRPr lang="sr-Latn-CS" sz="5400" dirty="0"/>
          </a:p>
        </p:txBody>
      </p:sp>
      <p:sp>
        <p:nvSpPr>
          <p:cNvPr id="29" name="TextBox 28"/>
          <p:cNvSpPr txBox="1"/>
          <p:nvPr/>
        </p:nvSpPr>
        <p:spPr>
          <a:xfrm>
            <a:off x="2699792" y="2463738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 smtClean="0"/>
              <a:t> </a:t>
            </a:r>
            <a:r>
              <a:rPr lang="sr-Cyrl-RS" sz="5400" dirty="0" smtClean="0">
                <a:solidFill>
                  <a:srgbClr val="FF0000"/>
                </a:solidFill>
              </a:rPr>
              <a:t>Б</a:t>
            </a:r>
            <a:r>
              <a:rPr lang="sr-Cyrl-RS" sz="5400" dirty="0" smtClean="0"/>
              <a:t>    А    Л    О    Н</a:t>
            </a:r>
            <a:endParaRPr lang="sr-Latn-CS" sz="5400" dirty="0"/>
          </a:p>
        </p:txBody>
      </p:sp>
      <p:sp>
        <p:nvSpPr>
          <p:cNvPr id="30" name="TextBox 29"/>
          <p:cNvSpPr txBox="1"/>
          <p:nvPr/>
        </p:nvSpPr>
        <p:spPr>
          <a:xfrm>
            <a:off x="2699792" y="316581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 smtClean="0"/>
              <a:t> </a:t>
            </a:r>
            <a:r>
              <a:rPr lang="sr-Cyrl-RS" sz="5400" dirty="0" smtClean="0">
                <a:solidFill>
                  <a:srgbClr val="FF0000"/>
                </a:solidFill>
              </a:rPr>
              <a:t>А</a:t>
            </a:r>
            <a:r>
              <a:rPr lang="sr-Cyrl-RS" sz="5400" dirty="0" smtClean="0"/>
              <a:t>    В    И    О   Н    </a:t>
            </a:r>
            <a:endParaRPr lang="sr-Latn-CS" sz="5400" dirty="0"/>
          </a:p>
        </p:txBody>
      </p:sp>
      <p:sp>
        <p:nvSpPr>
          <p:cNvPr id="31" name="TextBox 30"/>
          <p:cNvSpPr txBox="1"/>
          <p:nvPr/>
        </p:nvSpPr>
        <p:spPr>
          <a:xfrm>
            <a:off x="2627784" y="386789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 smtClean="0"/>
              <a:t> </a:t>
            </a:r>
            <a:r>
              <a:rPr lang="sr-Cyrl-RS" sz="5400" dirty="0" smtClean="0">
                <a:solidFill>
                  <a:srgbClr val="FF0000"/>
                </a:solidFill>
              </a:rPr>
              <a:t>Р</a:t>
            </a:r>
            <a:r>
              <a:rPr lang="sr-Cyrl-RS" sz="5400" dirty="0" smtClean="0"/>
              <a:t>    И    Б    А</a:t>
            </a:r>
            <a:endParaRPr lang="sr-Latn-C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 smtClean="0">
                <a:solidFill>
                  <a:schemeClr val="tx2">
                    <a:lumMod val="50000"/>
                  </a:schemeClr>
                </a:solidFill>
                <a:ea typeface="Batang" pitchFamily="18" charset="-127"/>
              </a:rPr>
              <a:t>ЗАНИМАЊЕ ЉУДИ </a:t>
            </a:r>
          </a:p>
          <a:p>
            <a:pPr algn="ctr"/>
            <a:r>
              <a:rPr lang="sr-Cyrl-RS" sz="3000" b="1" dirty="0" smtClean="0">
                <a:solidFill>
                  <a:schemeClr val="tx2">
                    <a:lumMod val="50000"/>
                  </a:schemeClr>
                </a:solidFill>
                <a:ea typeface="Batang" pitchFamily="18" charset="-127"/>
              </a:rPr>
              <a:t>(Утврђивање)</a:t>
            </a:r>
            <a:endParaRPr lang="sr-Latn-CS" sz="3000" b="1" dirty="0">
              <a:solidFill>
                <a:schemeClr val="tx2">
                  <a:lumMod val="50000"/>
                </a:schemeClr>
              </a:solidFill>
              <a:ea typeface="Batang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9702"/>
            <a:ext cx="2738866" cy="278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9582"/>
            <a:ext cx="8136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23928" y="3057804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/>
              <a:t>ВАЊА ЈЕ</a:t>
            </a:r>
            <a:endParaRPr lang="sr-Latn-C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3057804"/>
            <a:ext cx="1606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dirty="0" smtClean="0">
                <a:solidFill>
                  <a:srgbClr val="FF0000"/>
                </a:solidFill>
              </a:rPr>
              <a:t>ЗУБАР.</a:t>
            </a:r>
            <a:endParaRPr lang="sr-Latn-C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77684"/>
            <a:ext cx="4194200" cy="274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9502"/>
            <a:ext cx="8352928" cy="97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8064" y="300379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/>
              <a:t>ТОМА ЈЕ</a:t>
            </a:r>
            <a:endParaRPr lang="sr-Latn-C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3003798"/>
            <a:ext cx="1799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dirty="0" smtClean="0">
                <a:solidFill>
                  <a:srgbClr val="FF0000"/>
                </a:solidFill>
              </a:rPr>
              <a:t>ЉЕКАР.</a:t>
            </a:r>
            <a:endParaRPr lang="sr-Latn-C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43183"/>
            <a:ext cx="3888432" cy="353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480"/>
            <a:ext cx="87129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8024" y="246373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/>
              <a:t>ЛУКА ЈЕ </a:t>
            </a:r>
            <a:endParaRPr lang="sr-Latn-C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2463738"/>
            <a:ext cx="1775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dirty="0" smtClean="0">
                <a:solidFill>
                  <a:srgbClr val="FF0000"/>
                </a:solidFill>
              </a:rPr>
              <a:t>МЕСАР.</a:t>
            </a:r>
            <a:endParaRPr lang="sr-Latn-C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7654"/>
            <a:ext cx="5544616" cy="31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3498"/>
            <a:ext cx="8568952" cy="111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08104" y="339502"/>
            <a:ext cx="2169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dirty="0" smtClean="0">
                <a:solidFill>
                  <a:srgbClr val="FF0000"/>
                </a:solidFill>
              </a:rPr>
              <a:t>ПЕКАРКА</a:t>
            </a:r>
            <a:endParaRPr lang="sr-Latn-C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75606"/>
            <a:ext cx="4248472" cy="340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480"/>
            <a:ext cx="8568952" cy="8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91880" y="339502"/>
            <a:ext cx="251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rgbClr val="FF0000"/>
                </a:solidFill>
              </a:rPr>
              <a:t>КУВАРИЦА</a:t>
            </a:r>
            <a:endParaRPr lang="sr-Latn-C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9622"/>
            <a:ext cx="4608512" cy="336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492"/>
            <a:ext cx="8424936" cy="10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63888" y="55552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rgbClr val="FF0000"/>
                </a:solidFill>
              </a:rPr>
              <a:t>ФРИЗЕРКА</a:t>
            </a:r>
            <a:endParaRPr lang="sr-Latn-C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517632" cy="857250"/>
          </a:xfrm>
        </p:spPr>
        <p:txBody>
          <a:bodyPr>
            <a:noAutofit/>
          </a:bodyPr>
          <a:lstStyle/>
          <a:p>
            <a:pPr algn="l"/>
            <a:r>
              <a:rPr lang="sr-Cyrl-RS" sz="3000" b="1" dirty="0" smtClean="0"/>
              <a:t>ПОВЕЖИ ЗАНИМАЊА ЉУДИ СА АЛАТИМА КОЈИ СУ ИМ ПОТРЕБНИ:</a:t>
            </a:r>
            <a:endParaRPr lang="sr-Latn-CS" sz="3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43558"/>
            <a:ext cx="1792198" cy="11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3" y="2139702"/>
            <a:ext cx="1656183" cy="119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031690"/>
            <a:ext cx="1728192" cy="146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897564"/>
            <a:ext cx="1656184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597864"/>
            <a:ext cx="1728192" cy="136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3" y="3597864"/>
            <a:ext cx="1728192" cy="115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2627784" y="1545636"/>
            <a:ext cx="3168352" cy="1350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99792" y="4245936"/>
            <a:ext cx="3240360" cy="54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15816" y="1329612"/>
            <a:ext cx="3168352" cy="145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138</Words>
  <Application>Microsoft Office PowerPoint</Application>
  <PresentationFormat>On-screen Show (16:9)</PresentationFormat>
  <Paragraphs>39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Batang</vt:lpstr>
      <vt:lpstr>Calibri</vt:lpstr>
      <vt:lpstr>Office Theme</vt:lpstr>
      <vt:lpstr>ПРИРОДА И ДРУШТВО 2. РАЗРЕД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ПОВЕЖИ ЗАНИМАЊА ЉУДИ СА АЛАТИМА КОЈИ СУ ИМ ПОТРЕБНИ: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Mario Ćumurović</cp:lastModifiedBy>
  <cp:revision>13</cp:revision>
  <dcterms:created xsi:type="dcterms:W3CDTF">2021-02-24T15:36:20Z</dcterms:created>
  <dcterms:modified xsi:type="dcterms:W3CDTF">2021-02-28T16:25:49Z</dcterms:modified>
</cp:coreProperties>
</file>