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9" r:id="rId6"/>
    <p:sldId id="257" r:id="rId7"/>
    <p:sldId id="265" r:id="rId8"/>
    <p:sldId id="264" r:id="rId9"/>
    <p:sldId id="263" r:id="rId10"/>
    <p:sldId id="26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jana Jerinić" userId="b571b9e0-cd7a-41ab-a212-81915bbdefc4" providerId="ADAL" clId="{A07C0D5A-8DF2-444F-80B6-EADBA1EE2E8F}"/>
    <pc:docChg chg="modSld">
      <pc:chgData name="Tijana Jerinić" userId="b571b9e0-cd7a-41ab-a212-81915bbdefc4" providerId="ADAL" clId="{A07C0D5A-8DF2-444F-80B6-EADBA1EE2E8F}" dt="2021-03-06T19:35:44.028" v="13" actId="1076"/>
      <pc:docMkLst>
        <pc:docMk/>
      </pc:docMkLst>
      <pc:sldChg chg="addSp modSp mod">
        <pc:chgData name="Tijana Jerinić" userId="b571b9e0-cd7a-41ab-a212-81915bbdefc4" providerId="ADAL" clId="{A07C0D5A-8DF2-444F-80B6-EADBA1EE2E8F}" dt="2021-03-06T19:35:44.028" v="13" actId="1076"/>
        <pc:sldMkLst>
          <pc:docMk/>
          <pc:sldMk cId="1397821275" sldId="263"/>
        </pc:sldMkLst>
        <pc:spChg chg="add mod">
          <ac:chgData name="Tijana Jerinić" userId="b571b9e0-cd7a-41ab-a212-81915bbdefc4" providerId="ADAL" clId="{A07C0D5A-8DF2-444F-80B6-EADBA1EE2E8F}" dt="2021-03-06T19:34:09.533" v="3" actId="255"/>
          <ac:spMkLst>
            <pc:docMk/>
            <pc:sldMk cId="1397821275" sldId="263"/>
            <ac:spMk id="7" creationId="{B58AD9EA-E230-45C2-927F-EFBEA42E0A89}"/>
          </ac:spMkLst>
        </pc:spChg>
        <pc:spChg chg="add mod">
          <ac:chgData name="Tijana Jerinić" userId="b571b9e0-cd7a-41ab-a212-81915bbdefc4" providerId="ADAL" clId="{A07C0D5A-8DF2-444F-80B6-EADBA1EE2E8F}" dt="2021-03-06T19:35:44.028" v="13" actId="1076"/>
          <ac:spMkLst>
            <pc:docMk/>
            <pc:sldMk cId="1397821275" sldId="263"/>
            <ac:spMk id="8" creationId="{33149C0A-5E66-4C9D-BA37-73B405AFD273}"/>
          </ac:spMkLst>
        </pc:spChg>
        <pc:picChg chg="mod">
          <ac:chgData name="Tijana Jerinić" userId="b571b9e0-cd7a-41ab-a212-81915bbdefc4" providerId="ADAL" clId="{A07C0D5A-8DF2-444F-80B6-EADBA1EE2E8F}" dt="2021-03-06T19:35:19.952" v="11" actId="1076"/>
          <ac:picMkLst>
            <pc:docMk/>
            <pc:sldMk cId="1397821275" sldId="263"/>
            <ac:picMk id="3" creationId="{7D1561D8-655E-43E0-AE8E-97570D23BB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9A8F4-5A7A-4122-A8B9-E51DBB42C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69107D-3FE6-4AF3-B48F-594298020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48C4AAC-7E5C-42FD-A1BB-BA32BCAB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FBB5697-CDA1-448A-AC7A-18E81D54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1249BB5-7B65-4430-ADBF-33C43024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3361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E8EE8-FE01-4BF5-82BE-AC7F3196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165CF4F9-000C-4A47-B2C1-1344553C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5501FF4-13B5-45F1-ADCD-93745596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39B9A1B-1478-42E8-818A-E098C800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F2149D7-E83D-4483-940D-8F803518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6786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A2582BE1-1657-43C9-A363-1BF68638E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CE44BCBA-DA33-4E65-AD42-6FFDB70C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8FD41E3-441B-4EC0-A42B-4986E44F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4741DB7-CA38-49C6-BB0D-DA91E7EC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1189589-709A-475D-AB84-C3AE4FF1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1968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5C87DF-4A54-471C-9B36-BEC1BCE4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691587F-4997-42A5-B871-7BE3CD3A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B5E84DC-09A5-4E6A-8BD1-CEC29AE4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8AD14B6-CA6E-4916-A1A7-4470B30F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66F1445-202C-4410-A5EF-20E6FF7E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186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F4636-0DC7-4AF5-8B57-2168751C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F07E24B3-0D02-43E1-B9D6-77265D3C3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AD40694-ECEB-4B65-A970-9CE526B1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400A6E9-FCB0-48E3-8FA1-AE469547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A78866-E44A-4F36-8F2C-67A9F4B0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0101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743F13-574C-468B-8B97-A6061503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C493512-3099-4F09-BA45-D29AE10F0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66CD28C3-5A28-4F73-9E2C-368C4C5D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E816DC8-02BD-4FB4-A94B-921BE11C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9F23718-EF17-41C1-A156-B440F2FC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02B7F59-071F-4FFD-ADA5-F186B160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7881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BB5F13-152F-436D-A99C-54D90AB2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46BFB04-CA7C-4207-9D59-2ED57397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A2D26703-F09A-41EB-B155-62C9C47B0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6DD1CFD7-97A3-46C2-B1AA-D912D9683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9B05ED5-E437-4D6A-B46A-DB96915DB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6F09A371-AD7B-474F-816B-652233AB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233F61EF-C59E-44A4-BB33-909BC53B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B378FC5A-E483-4C0D-A02C-CE4FF5BF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0397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8A6E9-84D9-47FE-8DA0-7CC2F45C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8C23EACD-D29F-4939-B64B-DA49CF67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7BE488B5-CE4B-4B3D-B79C-684562CF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B57571B2-0500-41FB-84B0-CA22C2F3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7180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05883D53-0D17-4525-BE13-04C40041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2492C7F-118E-46E4-9890-1E009629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305C1C50-B0BC-46FC-8883-FAB5B21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6457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5FE3A-36B8-4471-94FC-D5FF4309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DCE9CEF-7BE0-4B30-8029-8256F4427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B47C9C2-8439-4A8A-AB81-CFA308FF3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A43AFD0-4322-46D7-8BDF-72B87862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2A76957-C3D7-404A-881B-8233BA99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58E2A12-3500-4003-88EF-EF59EE89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308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ED2EB-FDF6-425A-81AB-6B1D553D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334694B9-48DE-44D2-91F2-62C42FD09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A1C8BD88-9945-4EE5-8080-994032661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E99EA7D-ACCF-470F-9DA3-A7B52542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AEBEF395-599E-41FA-B898-D3E9E1A8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F42EE46-E6C7-4FA6-82F4-985FB988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23426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8F68B632-77E0-44B6-85F5-7150E3F2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F476BF81-82FF-4FA0-8395-1732C752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D904F30-F391-43AB-9DC8-EBA59FF6E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0320-84EF-4ABD-8ED8-D5EFA2E6B956}" type="datetimeFigureOut">
              <a:rPr lang="sr-Cyrl-BA" smtClean="0"/>
              <a:t>6.3.2021.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985DBC3-14E7-427E-9DBE-1AF25456C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F9E8069-45E3-48F2-BC9B-3244B2E25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778C-04AD-4E3D-95CE-B79593550DE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4239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A52BB290-6382-4315-85C0-8CCF51BC06FF}"/>
              </a:ext>
            </a:extLst>
          </p:cNvPr>
          <p:cNvSpPr txBox="1"/>
          <p:nvPr/>
        </p:nvSpPr>
        <p:spPr>
          <a:xfrm>
            <a:off x="4900234" y="586326"/>
            <a:ext cx="2731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ЕМОЦИЈЕ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5857217-821A-4D9E-9CAF-37568057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1" y="246158"/>
            <a:ext cx="1665521" cy="166552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C8D32C2-471E-49E9-9F91-CED588A11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6676">
            <a:off x="247507" y="364531"/>
            <a:ext cx="1812265" cy="181226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8CB8089-E7AE-4525-813B-DF8275A73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105">
            <a:off x="2883015" y="350139"/>
            <a:ext cx="1624937" cy="1701106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6DF5041-0439-4499-9E2E-E888E01B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5" y="1078919"/>
            <a:ext cx="1665522" cy="1665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358C6-9BE8-4B10-8D8D-2CBD732E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57069" r="8334" b="13501"/>
          <a:stretch/>
        </p:blipFill>
        <p:spPr>
          <a:xfrm>
            <a:off x="0" y="1927304"/>
            <a:ext cx="12192000" cy="49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80BDF9C1-4957-4A2E-A3EA-2F8D15F18FDE}"/>
              </a:ext>
            </a:extLst>
          </p:cNvPr>
          <p:cNvSpPr txBox="1"/>
          <p:nvPr/>
        </p:nvSpPr>
        <p:spPr>
          <a:xfrm>
            <a:off x="609600" y="769257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</a:rPr>
              <a:t>„ КОЛАРИЋУ-ПАНИЋУ“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2E9CA-A38B-4936-9DC3-A2E3574AB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338">
            <a:off x="421072" y="3451552"/>
            <a:ext cx="5429489" cy="2388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6452D-4BF8-4CD4-B230-CAA32D971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04" y="94957"/>
            <a:ext cx="7273996" cy="6858000"/>
          </a:xfrm>
          <a:prstGeom prst="rect">
            <a:avLst/>
          </a:prstGeom>
        </p:spPr>
      </p:pic>
      <p:pic>
        <p:nvPicPr>
          <p:cNvPr id="2" name="19 Numera 19 (1)">
            <a:hlinkClick r:id="" action="ppaction://media"/>
            <a:extLst>
              <a:ext uri="{FF2B5EF4-FFF2-40B4-BE49-F238E27FC236}">
                <a16:creationId xmlns:a16="http://schemas.microsoft.com/office/drawing/2014/main" id="{012E5822-8DDA-4ED1-B040-7788EA0C5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6768" y="6038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6631594-3D42-4B7C-A214-419C0AF3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6676">
            <a:off x="570736" y="1354625"/>
            <a:ext cx="2368558" cy="236855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6805DE7-3002-4A5E-B2C3-303C24C0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105">
            <a:off x="9466473" y="1295844"/>
            <a:ext cx="2093209" cy="219132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AB6FB3-BC0D-4C5A-A3C2-EEBC0EBC9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03" y="4199610"/>
            <a:ext cx="2466031" cy="2466031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24386202-A692-42B4-881F-782C9C6BAAAE}"/>
              </a:ext>
            </a:extLst>
          </p:cNvPr>
          <p:cNvSpPr txBox="1"/>
          <p:nvPr/>
        </p:nvSpPr>
        <p:spPr>
          <a:xfrm>
            <a:off x="4049854" y="1649035"/>
            <a:ext cx="4415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ОВО САМ ЈА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17CB5505-5AE2-4F31-8103-C2B4A92D0E65}"/>
              </a:ext>
            </a:extLst>
          </p:cNvPr>
          <p:cNvSpPr txBox="1"/>
          <p:nvPr/>
        </p:nvSpPr>
        <p:spPr>
          <a:xfrm>
            <a:off x="4900632" y="3828392"/>
            <a:ext cx="2714171" cy="1425413"/>
          </a:xfrm>
          <a:custGeom>
            <a:avLst/>
            <a:gdLst>
              <a:gd name="connsiteX0" fmla="*/ 0 w 2714171"/>
              <a:gd name="connsiteY0" fmla="*/ 0 h 1200329"/>
              <a:gd name="connsiteX1" fmla="*/ 2714171 w 2714171"/>
              <a:gd name="connsiteY1" fmla="*/ 0 h 1200329"/>
              <a:gd name="connsiteX2" fmla="*/ 2714171 w 2714171"/>
              <a:gd name="connsiteY2" fmla="*/ 1200329 h 1200329"/>
              <a:gd name="connsiteX3" fmla="*/ 0 w 2714171"/>
              <a:gd name="connsiteY3" fmla="*/ 1200329 h 1200329"/>
              <a:gd name="connsiteX4" fmla="*/ 0 w 2714171"/>
              <a:gd name="connsiteY4" fmla="*/ 0 h 1200329"/>
              <a:gd name="connsiteX0" fmla="*/ 0 w 2714171"/>
              <a:gd name="connsiteY0" fmla="*/ 0 h 1369142"/>
              <a:gd name="connsiteX1" fmla="*/ 2714171 w 2714171"/>
              <a:gd name="connsiteY1" fmla="*/ 0 h 1369142"/>
              <a:gd name="connsiteX2" fmla="*/ 2643833 w 2714171"/>
              <a:gd name="connsiteY2" fmla="*/ 1369142 h 1369142"/>
              <a:gd name="connsiteX3" fmla="*/ 0 w 2714171"/>
              <a:gd name="connsiteY3" fmla="*/ 1200329 h 1369142"/>
              <a:gd name="connsiteX4" fmla="*/ 0 w 2714171"/>
              <a:gd name="connsiteY4" fmla="*/ 0 h 1369142"/>
              <a:gd name="connsiteX0" fmla="*/ 0 w 2714171"/>
              <a:gd name="connsiteY0" fmla="*/ 0 h 1425413"/>
              <a:gd name="connsiteX1" fmla="*/ 2714171 w 2714171"/>
              <a:gd name="connsiteY1" fmla="*/ 0 h 1425413"/>
              <a:gd name="connsiteX2" fmla="*/ 2643833 w 2714171"/>
              <a:gd name="connsiteY2" fmla="*/ 1369142 h 1425413"/>
              <a:gd name="connsiteX3" fmla="*/ 0 w 2714171"/>
              <a:gd name="connsiteY3" fmla="*/ 1425413 h 1425413"/>
              <a:gd name="connsiteX4" fmla="*/ 0 w 2714171"/>
              <a:gd name="connsiteY4" fmla="*/ 0 h 14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425413">
                <a:moveTo>
                  <a:pt x="0" y="0"/>
                </a:moveTo>
                <a:lnTo>
                  <a:pt x="2714171" y="0"/>
                </a:lnTo>
                <a:lnTo>
                  <a:pt x="2643833" y="1369142"/>
                </a:lnTo>
                <a:lnTo>
                  <a:pt x="0" y="1425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 САМ ТУЖАН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147E1-2254-4E94-9AD8-9F48E73BEEE5}"/>
              </a:ext>
            </a:extLst>
          </p:cNvPr>
          <p:cNvSpPr txBox="1"/>
          <p:nvPr/>
        </p:nvSpPr>
        <p:spPr>
          <a:xfrm>
            <a:off x="6555545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kvir za tekst 10">
            <a:extLst>
              <a:ext uri="{FF2B5EF4-FFF2-40B4-BE49-F238E27FC236}">
                <a16:creationId xmlns:a16="http://schemas.microsoft.com/office/drawing/2014/main" id="{82C3A291-BA3E-46A3-824C-C9F1AF8B378B}"/>
              </a:ext>
            </a:extLst>
          </p:cNvPr>
          <p:cNvSpPr txBox="1"/>
          <p:nvPr/>
        </p:nvSpPr>
        <p:spPr>
          <a:xfrm>
            <a:off x="397929" y="1115438"/>
            <a:ext cx="2714171" cy="1425413"/>
          </a:xfrm>
          <a:custGeom>
            <a:avLst/>
            <a:gdLst>
              <a:gd name="connsiteX0" fmla="*/ 0 w 2714171"/>
              <a:gd name="connsiteY0" fmla="*/ 0 h 1200329"/>
              <a:gd name="connsiteX1" fmla="*/ 2714171 w 2714171"/>
              <a:gd name="connsiteY1" fmla="*/ 0 h 1200329"/>
              <a:gd name="connsiteX2" fmla="*/ 2714171 w 2714171"/>
              <a:gd name="connsiteY2" fmla="*/ 1200329 h 1200329"/>
              <a:gd name="connsiteX3" fmla="*/ 0 w 2714171"/>
              <a:gd name="connsiteY3" fmla="*/ 1200329 h 1200329"/>
              <a:gd name="connsiteX4" fmla="*/ 0 w 2714171"/>
              <a:gd name="connsiteY4" fmla="*/ 0 h 1200329"/>
              <a:gd name="connsiteX0" fmla="*/ 0 w 2714171"/>
              <a:gd name="connsiteY0" fmla="*/ 0 h 1369142"/>
              <a:gd name="connsiteX1" fmla="*/ 2714171 w 2714171"/>
              <a:gd name="connsiteY1" fmla="*/ 0 h 1369142"/>
              <a:gd name="connsiteX2" fmla="*/ 2643833 w 2714171"/>
              <a:gd name="connsiteY2" fmla="*/ 1369142 h 1369142"/>
              <a:gd name="connsiteX3" fmla="*/ 0 w 2714171"/>
              <a:gd name="connsiteY3" fmla="*/ 1200329 h 1369142"/>
              <a:gd name="connsiteX4" fmla="*/ 0 w 2714171"/>
              <a:gd name="connsiteY4" fmla="*/ 0 h 1369142"/>
              <a:gd name="connsiteX0" fmla="*/ 0 w 2714171"/>
              <a:gd name="connsiteY0" fmla="*/ 0 h 1425413"/>
              <a:gd name="connsiteX1" fmla="*/ 2714171 w 2714171"/>
              <a:gd name="connsiteY1" fmla="*/ 0 h 1425413"/>
              <a:gd name="connsiteX2" fmla="*/ 2643833 w 2714171"/>
              <a:gd name="connsiteY2" fmla="*/ 1369142 h 1425413"/>
              <a:gd name="connsiteX3" fmla="*/ 0 w 2714171"/>
              <a:gd name="connsiteY3" fmla="*/ 1425413 h 1425413"/>
              <a:gd name="connsiteX4" fmla="*/ 0 w 2714171"/>
              <a:gd name="connsiteY4" fmla="*/ 0 h 14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425413">
                <a:moveTo>
                  <a:pt x="0" y="0"/>
                </a:moveTo>
                <a:lnTo>
                  <a:pt x="2714171" y="0"/>
                </a:lnTo>
                <a:lnTo>
                  <a:pt x="2643833" y="1369142"/>
                </a:lnTo>
                <a:lnTo>
                  <a:pt x="0" y="1425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 САМ СРЕЋАН</a:t>
            </a:r>
          </a:p>
        </p:txBody>
      </p:sp>
      <p:sp>
        <p:nvSpPr>
          <p:cNvPr id="14" name="Okvir za tekst 10">
            <a:extLst>
              <a:ext uri="{FF2B5EF4-FFF2-40B4-BE49-F238E27FC236}">
                <a16:creationId xmlns:a16="http://schemas.microsoft.com/office/drawing/2014/main" id="{53621F2D-3960-4BD2-95D0-66063E02E2A2}"/>
              </a:ext>
            </a:extLst>
          </p:cNvPr>
          <p:cNvSpPr txBox="1"/>
          <p:nvPr/>
        </p:nvSpPr>
        <p:spPr>
          <a:xfrm>
            <a:off x="9079900" y="878198"/>
            <a:ext cx="2714171" cy="1425413"/>
          </a:xfrm>
          <a:custGeom>
            <a:avLst/>
            <a:gdLst>
              <a:gd name="connsiteX0" fmla="*/ 0 w 2714171"/>
              <a:gd name="connsiteY0" fmla="*/ 0 h 1200329"/>
              <a:gd name="connsiteX1" fmla="*/ 2714171 w 2714171"/>
              <a:gd name="connsiteY1" fmla="*/ 0 h 1200329"/>
              <a:gd name="connsiteX2" fmla="*/ 2714171 w 2714171"/>
              <a:gd name="connsiteY2" fmla="*/ 1200329 h 1200329"/>
              <a:gd name="connsiteX3" fmla="*/ 0 w 2714171"/>
              <a:gd name="connsiteY3" fmla="*/ 1200329 h 1200329"/>
              <a:gd name="connsiteX4" fmla="*/ 0 w 2714171"/>
              <a:gd name="connsiteY4" fmla="*/ 0 h 1200329"/>
              <a:gd name="connsiteX0" fmla="*/ 0 w 2714171"/>
              <a:gd name="connsiteY0" fmla="*/ 0 h 1369142"/>
              <a:gd name="connsiteX1" fmla="*/ 2714171 w 2714171"/>
              <a:gd name="connsiteY1" fmla="*/ 0 h 1369142"/>
              <a:gd name="connsiteX2" fmla="*/ 2643833 w 2714171"/>
              <a:gd name="connsiteY2" fmla="*/ 1369142 h 1369142"/>
              <a:gd name="connsiteX3" fmla="*/ 0 w 2714171"/>
              <a:gd name="connsiteY3" fmla="*/ 1200329 h 1369142"/>
              <a:gd name="connsiteX4" fmla="*/ 0 w 2714171"/>
              <a:gd name="connsiteY4" fmla="*/ 0 h 1369142"/>
              <a:gd name="connsiteX0" fmla="*/ 0 w 2714171"/>
              <a:gd name="connsiteY0" fmla="*/ 0 h 1425413"/>
              <a:gd name="connsiteX1" fmla="*/ 2714171 w 2714171"/>
              <a:gd name="connsiteY1" fmla="*/ 0 h 1425413"/>
              <a:gd name="connsiteX2" fmla="*/ 2643833 w 2714171"/>
              <a:gd name="connsiteY2" fmla="*/ 1369142 h 1425413"/>
              <a:gd name="connsiteX3" fmla="*/ 0 w 2714171"/>
              <a:gd name="connsiteY3" fmla="*/ 1425413 h 1425413"/>
              <a:gd name="connsiteX4" fmla="*/ 0 w 2714171"/>
              <a:gd name="connsiteY4" fmla="*/ 0 h 14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425413">
                <a:moveTo>
                  <a:pt x="0" y="0"/>
                </a:moveTo>
                <a:lnTo>
                  <a:pt x="2714171" y="0"/>
                </a:lnTo>
                <a:lnTo>
                  <a:pt x="2643833" y="1369142"/>
                </a:lnTo>
                <a:lnTo>
                  <a:pt x="0" y="1425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 САМ ЉУТ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8DC8D7-EF1F-48D2-B669-5A33ACDFB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9"/>
          <a:stretch/>
        </p:blipFill>
        <p:spPr>
          <a:xfrm>
            <a:off x="4694732" y="0"/>
            <a:ext cx="3642713" cy="1116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996193-18A5-4FA7-AE2B-CF0F45A9C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7286" y="4906183"/>
            <a:ext cx="4204714" cy="1994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6593A1-6F87-4BDF-AD60-06F21F2C4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" y="4028272"/>
            <a:ext cx="3642713" cy="19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DC4DB-305D-45FF-9254-E2952BDDB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2"/>
          <a:stretch/>
        </p:blipFill>
        <p:spPr>
          <a:xfrm flipH="1">
            <a:off x="8923490" y="3708888"/>
            <a:ext cx="3667094" cy="3149112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FCBB1D36-DA67-4191-A7B0-2151F5E93411}"/>
              </a:ext>
            </a:extLst>
          </p:cNvPr>
          <p:cNvSpPr txBox="1"/>
          <p:nvPr/>
        </p:nvSpPr>
        <p:spPr>
          <a:xfrm>
            <a:off x="3670607" y="435775"/>
            <a:ext cx="4850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ТУЖНА БУБАМАРА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CF87A179-B61B-45E6-B7C2-EBC3548B1995}"/>
              </a:ext>
            </a:extLst>
          </p:cNvPr>
          <p:cNvSpPr txBox="1"/>
          <p:nvPr/>
        </p:nvSpPr>
        <p:spPr>
          <a:xfrm>
            <a:off x="354251" y="2089280"/>
            <a:ext cx="396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ЈЕДНЕ НОЋИ БУБАМАРА </a:t>
            </a:r>
          </a:p>
          <a:p>
            <a:pPr algn="ctr"/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ЈАКО ТУЖНА БИЛА,</a:t>
            </a:r>
          </a:p>
          <a:p>
            <a:pPr algn="ctr"/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 ЈОЈ ЈЕ САКРИО                            ТАЧКИЦЕ СА КРИЛА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60F1C513-7BDA-44DC-9645-D3D10C550875}"/>
              </a:ext>
            </a:extLst>
          </p:cNvPr>
          <p:cNvSpPr txBox="1"/>
          <p:nvPr/>
        </p:nvSpPr>
        <p:spPr>
          <a:xfrm>
            <a:off x="4661037" y="1455647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ПЛАКАЛА ЈЕ У САМОЋИ</a:t>
            </a:r>
          </a:p>
          <a:p>
            <a:pPr algn="ctr"/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МИРИСНОМ ЦВИЈЕТУ,</a:t>
            </a:r>
          </a:p>
          <a:p>
            <a:pPr algn="ctr"/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 ОД ЊЕ НИЈЕ БИО, ТУЖНИЈИ НА СВИЈЕТУ.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67065D6-9FED-4EB8-BE9B-45075BE8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36" y="2834170"/>
            <a:ext cx="3188546" cy="31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CB75FF-F61D-4DD9-9BAC-AA011F6A8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" y="4028272"/>
            <a:ext cx="3642713" cy="1994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2D7EA-DC42-457A-B5EC-EE3233F2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/>
          <a:stretch/>
        </p:blipFill>
        <p:spPr>
          <a:xfrm flipH="1">
            <a:off x="9800492" y="72096"/>
            <a:ext cx="2391508" cy="226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447903-005F-4496-A3E7-0B635B07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4" y="0"/>
            <a:ext cx="1938992" cy="1938992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23175BAB-B7F8-4B4D-B3CA-3B77ACF696F9}"/>
              </a:ext>
            </a:extLst>
          </p:cNvPr>
          <p:cNvSpPr txBox="1"/>
          <p:nvPr/>
        </p:nvSpPr>
        <p:spPr>
          <a:xfrm>
            <a:off x="3717764" y="4125162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ЗОРУ ЈЕ ДОШЛО СУНЦЕ,</a:t>
            </a:r>
          </a:p>
          <a:p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ПРЕСРЕТНА ЈЕ ОНА БИЛА</a:t>
            </a:r>
          </a:p>
          <a:p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ВРАТИЛО ЈОЈ ОНО ОПЕТ,</a:t>
            </a:r>
          </a:p>
          <a:p>
            <a:r>
              <a:rPr lang="sr-Cyrl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ТАЧКИЦЕ НА КРИЛА.</a:t>
            </a:r>
          </a:p>
          <a:p>
            <a:endParaRPr lang="sr-Cyrl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5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182535-9E37-43BC-9683-47A9FBD6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114"/>
            <a:ext cx="12192000" cy="512259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4F576F8-6D28-42F1-84AC-309C90527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41" y="2879183"/>
            <a:ext cx="2636180" cy="4105427"/>
          </a:xfrm>
          <a:prstGeom prst="rect">
            <a:avLst/>
          </a:prstGeom>
          <a:noFill/>
        </p:spPr>
      </p:pic>
      <p:sp>
        <p:nvSpPr>
          <p:cNvPr id="7" name="Oblačić sa mislima: oblak 6">
            <a:extLst>
              <a:ext uri="{FF2B5EF4-FFF2-40B4-BE49-F238E27FC236}">
                <a16:creationId xmlns:a16="http://schemas.microsoft.com/office/drawing/2014/main" id="{6402382C-B1CE-492B-B37B-17F74975A0C5}"/>
              </a:ext>
            </a:extLst>
          </p:cNvPr>
          <p:cNvSpPr/>
          <p:nvPr/>
        </p:nvSpPr>
        <p:spPr>
          <a:xfrm>
            <a:off x="6346605" y="176861"/>
            <a:ext cx="5810911" cy="3703992"/>
          </a:xfrm>
          <a:prstGeom prst="cloudCallout">
            <a:avLst>
              <a:gd name="adj1" fmla="val -58594"/>
              <a:gd name="adj2" fmla="val 4976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288448AA-DC1B-4EC4-8A0E-CAF1E99AB6B2}"/>
              </a:ext>
            </a:extLst>
          </p:cNvPr>
          <p:cNvSpPr txBox="1"/>
          <p:nvPr/>
        </p:nvSpPr>
        <p:spPr>
          <a:xfrm>
            <a:off x="1175657" y="609600"/>
            <a:ext cx="3818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ПРИЧА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E6D3F-0EAE-4CE3-8470-DD3BA8DD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0" y="4590152"/>
            <a:ext cx="2438405" cy="2136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A229B-E514-4C2C-8D18-5D7881E4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26" y="385021"/>
            <a:ext cx="3901117" cy="2931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28FDD-F7C3-4536-88E4-3D2CCCAC0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" y="2875291"/>
            <a:ext cx="1273811" cy="1005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6CF9E1-D96C-4FF2-90C3-3C68BF961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21" y="876100"/>
            <a:ext cx="3086854" cy="1690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C0EC3C-8B15-46CB-8636-B5FE31F26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235" y="1356636"/>
            <a:ext cx="2656769" cy="1344441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BED72B4B-369B-424B-9008-FF2328C4464F}"/>
              </a:ext>
            </a:extLst>
          </p:cNvPr>
          <p:cNvSpPr txBox="1"/>
          <p:nvPr/>
        </p:nvSpPr>
        <p:spPr>
          <a:xfrm>
            <a:off x="10473523" y="6419529"/>
            <a:ext cx="182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1. СЛИКА</a:t>
            </a:r>
          </a:p>
        </p:txBody>
      </p:sp>
    </p:spTree>
    <p:extLst>
      <p:ext uri="{BB962C8B-B14F-4D97-AF65-F5344CB8AC3E}">
        <p14:creationId xmlns:p14="http://schemas.microsoft.com/office/powerpoint/2010/main" val="1129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EF88B-0587-4D79-8868-C8957A1A9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95"/>
            <a:ext cx="12192000" cy="512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DC458D-D377-4BF3-9002-27C54A04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74" y="-170821"/>
            <a:ext cx="3086854" cy="169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6B26F-434B-43C1-A6D5-FC2AB51EF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7496" y="1984"/>
            <a:ext cx="2656769" cy="1344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1CB47-3744-4D99-8413-D9627B81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52" y="0"/>
            <a:ext cx="5503193" cy="5406887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2EB67A23-3F56-4E89-9B8F-0277D1AB8710}"/>
              </a:ext>
            </a:extLst>
          </p:cNvPr>
          <p:cNvSpPr txBox="1"/>
          <p:nvPr/>
        </p:nvSpPr>
        <p:spPr>
          <a:xfrm>
            <a:off x="9376229" y="6342743"/>
            <a:ext cx="217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</a:rPr>
              <a:t>2. СЛИКА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C0D25-3306-4282-BEF7-425464055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746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621B8-D9AC-4E4E-B703-B3F732B0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9" b="3111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BBA44533-5942-4FB5-B2E6-28C7272BFA52}"/>
              </a:ext>
            </a:extLst>
          </p:cNvPr>
          <p:cNvSpPr txBox="1"/>
          <p:nvPr/>
        </p:nvSpPr>
        <p:spPr>
          <a:xfrm>
            <a:off x="10115340" y="6211669"/>
            <a:ext cx="219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rgbClr val="FF0000"/>
                </a:solidFill>
              </a:rPr>
              <a:t>3. СЛИКА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97A01-859D-4735-AFC4-F5994E26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42" y="5689688"/>
            <a:ext cx="1191395" cy="10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1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3">
            <a:extLst>
              <a:ext uri="{FF2B5EF4-FFF2-40B4-BE49-F238E27FC236}">
                <a16:creationId xmlns:a16="http://schemas.microsoft.com/office/drawing/2014/main" id="{876C4FED-DED8-4D47-AFCF-99F50C8AEDF1}"/>
              </a:ext>
            </a:extLst>
          </p:cNvPr>
          <p:cNvSpPr txBox="1"/>
          <p:nvPr/>
        </p:nvSpPr>
        <p:spPr>
          <a:xfrm>
            <a:off x="6937829" y="2945959"/>
            <a:ext cx="5254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>
                <a:solidFill>
                  <a:schemeClr val="bg1"/>
                </a:solidFill>
              </a:rPr>
              <a:t>„ СВИ ТРЕБА ДА ЗНАЈУ ШТА ДРУГАРСТВО ЗНАЧИ, ЗАЈЕДНО СМО ЉЕПШИ, ЗАЈЕДНО СМО ЈАЧИ.“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4F02E-43DE-4423-A650-986641403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9993"/>
            <a:ext cx="7896526" cy="5593373"/>
          </a:xfrm>
          <a:prstGeom prst="rect">
            <a:avLst/>
          </a:prstGeom>
        </p:spPr>
      </p:pic>
      <p:sp>
        <p:nvSpPr>
          <p:cNvPr id="5" name="Okvir za tekst 1">
            <a:extLst>
              <a:ext uri="{FF2B5EF4-FFF2-40B4-BE49-F238E27FC236}">
                <a16:creationId xmlns:a16="http://schemas.microsoft.com/office/drawing/2014/main" id="{90D9C7D7-318C-4A56-AC3F-EEB59B1313BE}"/>
              </a:ext>
            </a:extLst>
          </p:cNvPr>
          <p:cNvSpPr txBox="1"/>
          <p:nvPr/>
        </p:nvSpPr>
        <p:spPr>
          <a:xfrm>
            <a:off x="9862122" y="6100200"/>
            <a:ext cx="20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>
                <a:solidFill>
                  <a:srgbClr val="FF0000"/>
                </a:solidFill>
              </a:rPr>
              <a:t>4</a:t>
            </a:r>
            <a:r>
              <a:rPr lang="sr-Cyrl-BA" sz="3600" dirty="0">
                <a:solidFill>
                  <a:srgbClr val="FF0000"/>
                </a:solidFill>
              </a:rPr>
              <a:t>. СЛИКА</a:t>
            </a:r>
          </a:p>
        </p:txBody>
      </p:sp>
    </p:spTree>
    <p:extLst>
      <p:ext uri="{BB962C8B-B14F-4D97-AF65-F5344CB8AC3E}">
        <p14:creationId xmlns:p14="http://schemas.microsoft.com/office/powerpoint/2010/main" val="31541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911772-5938-48B7-A436-008F78E52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1430"/>
          <a:stretch/>
        </p:blipFill>
        <p:spPr>
          <a:xfrm>
            <a:off x="247077" y="726162"/>
            <a:ext cx="11697846" cy="5373858"/>
          </a:xfrm>
          <a:prstGeom prst="rect">
            <a:avLst/>
          </a:prstGeom>
        </p:spPr>
      </p:pic>
      <p:sp>
        <p:nvSpPr>
          <p:cNvPr id="8" name="Okvir za tekst 1">
            <a:extLst>
              <a:ext uri="{FF2B5EF4-FFF2-40B4-BE49-F238E27FC236}">
                <a16:creationId xmlns:a16="http://schemas.microsoft.com/office/drawing/2014/main" id="{E9AECF7B-7D16-4B47-94B6-54ACA3BD848B}"/>
              </a:ext>
            </a:extLst>
          </p:cNvPr>
          <p:cNvSpPr txBox="1"/>
          <p:nvPr/>
        </p:nvSpPr>
        <p:spPr>
          <a:xfrm>
            <a:off x="10054379" y="6100020"/>
            <a:ext cx="213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>
                <a:solidFill>
                  <a:srgbClr val="FF0000"/>
                </a:solidFill>
              </a:rPr>
              <a:t>5</a:t>
            </a:r>
            <a:r>
              <a:rPr lang="sr-Cyrl-BA" sz="3600" dirty="0">
                <a:solidFill>
                  <a:srgbClr val="FF0000"/>
                </a:solidFill>
              </a:rPr>
              <a:t>. СЛИКА</a:t>
            </a:r>
          </a:p>
        </p:txBody>
      </p:sp>
    </p:spTree>
    <p:extLst>
      <p:ext uri="{BB962C8B-B14F-4D97-AF65-F5344CB8AC3E}">
        <p14:creationId xmlns:p14="http://schemas.microsoft.com/office/powerpoint/2010/main" val="360447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D1561D8-655E-43E0-AE8E-97570D23B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7" y="2970992"/>
            <a:ext cx="6647543" cy="3618695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BAA40714-04BF-4620-A168-9506912CDE23}"/>
              </a:ext>
            </a:extLst>
          </p:cNvPr>
          <p:cNvSpPr txBox="1"/>
          <p:nvPr/>
        </p:nvSpPr>
        <p:spPr>
          <a:xfrm>
            <a:off x="1538514" y="508000"/>
            <a:ext cx="75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</a:rPr>
              <a:t>ИГРА „ КОЛАРИЋУ-ПАНИЋУ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7374E2DB-9968-44F3-88DA-01F93ECF6E29}"/>
              </a:ext>
            </a:extLst>
          </p:cNvPr>
          <p:cNvSpPr txBox="1"/>
          <p:nvPr/>
        </p:nvSpPr>
        <p:spPr>
          <a:xfrm>
            <a:off x="246743" y="1698171"/>
            <a:ext cx="516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</a:rPr>
              <a:t>ОПИС ИГРЕ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B58AD9EA-E230-45C2-927F-EFBEA42E0A89}"/>
              </a:ext>
            </a:extLst>
          </p:cNvPr>
          <p:cNvSpPr txBox="1"/>
          <p:nvPr/>
        </p:nvSpPr>
        <p:spPr>
          <a:xfrm>
            <a:off x="246743" y="238362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КОЛАРИЋ СЕ ИГРА  У ОТВОРЕНОМ КОЛУ ГДЈЕ ЗАДЊЕ ДВОЈЕ ДЈЕЦЕ ПОДИГНУ РУКЕ И ОСТАЛИ СЕ ПРОВЛАЧЕ ДОК СЕ СКРОЗ СВИ НЕ ЗАПЕТЉАЈУ, ЗАТИМ УЗ ИСТУ ПЈЕСМИЦУ КРЕЋЕ РАСПЛИТАЊЕ КОЛА</a:t>
            </a:r>
            <a:endParaRPr lang="sr-Cyrl-BA" sz="2800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33149C0A-5E66-4C9D-BA37-73B405AFD273}"/>
              </a:ext>
            </a:extLst>
          </p:cNvPr>
          <p:cNvSpPr txBox="1"/>
          <p:nvPr/>
        </p:nvSpPr>
        <p:spPr>
          <a:xfrm>
            <a:off x="5544458" y="1193456"/>
            <a:ext cx="6647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</a:rPr>
              <a:t>ИГРУ ИГРАЈУ ДВА ИГРАЧА. ОНИ УЗ ПОМОЋ ДУЖЕГ КОНОПЦА РАЗАПЕТОГ ИЗМЕЂУ ШАКА И ПРСТИЈУ, ПРАВЕ РАЗНЕ ОБЛИКЕ, А ЦИЉ ЈЕ ДА КАНАП НЕ СПАДНЕ СА ПРСТИЈУ И НЕ ОДВЕЖЕ СЕ</a:t>
            </a:r>
            <a:r>
              <a:rPr lang="sr-Cyrl-BA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821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Široki ekran</PresentationFormat>
  <Paragraphs>28</Paragraphs>
  <Slides>10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Tijana Jerinić</dc:creator>
  <cp:lastModifiedBy>Tijana Jerinić</cp:lastModifiedBy>
  <cp:revision>32</cp:revision>
  <dcterms:created xsi:type="dcterms:W3CDTF">2021-03-05T17:27:26Z</dcterms:created>
  <dcterms:modified xsi:type="dcterms:W3CDTF">2021-03-06T19:35:55Z</dcterms:modified>
</cp:coreProperties>
</file>